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0"/>
  </p:notesMasterIdLst>
  <p:sldIdLst>
    <p:sldId id="490" r:id="rId5"/>
    <p:sldId id="450" r:id="rId6"/>
    <p:sldId id="343" r:id="rId7"/>
    <p:sldId id="384" r:id="rId8"/>
    <p:sldId id="387" r:id="rId9"/>
    <p:sldId id="290" r:id="rId10"/>
    <p:sldId id="491" r:id="rId11"/>
    <p:sldId id="304" r:id="rId12"/>
    <p:sldId id="492" r:id="rId13"/>
    <p:sldId id="493" r:id="rId14"/>
    <p:sldId id="494" r:id="rId15"/>
    <p:sldId id="495" r:id="rId16"/>
    <p:sldId id="385" r:id="rId17"/>
    <p:sldId id="396" r:id="rId18"/>
    <p:sldId id="468" r:id="rId19"/>
  </p:sldIdLst>
  <p:sldSz cx="12192000" cy="6858000"/>
  <p:notesSz cx="6858000" cy="9144000"/>
  <p:embeddedFontLst>
    <p:embeddedFont>
      <p:font typeface="Avenir Next World" panose="020B0503020202020204" pitchFamily="34" charset="0"/>
      <p:regular r:id="rId21"/>
      <p:bold r:id="rId22"/>
      <p:italic r:id="rId23"/>
      <p:boldItalic r:id="rId24"/>
    </p:embeddedFont>
    <p:embeddedFont>
      <p:font typeface="Avenir Next World Demi" panose="020B0703020202020204" pitchFamily="34" charset="0"/>
      <p:bold r:id="rId25"/>
      <p:boldItalic r:id="rId26"/>
    </p:embeddedFont>
    <p:embeddedFont>
      <p:font typeface="Avenir Next World Thin" panose="020B0303020202020204" pitchFamily="34" charset="0"/>
      <p:regular r:id="rId27"/>
      <p:italic r:id="rId28"/>
    </p:embeddedFont>
    <p:embeddedFont>
      <p:font typeface="Calibri" panose="020F0502020204030204" pitchFamily="34" charset="0"/>
      <p:regular r:id="rId29"/>
      <p:bold r:id="rId30"/>
      <p:italic r:id="rId31"/>
      <p:boldItalic r:id="rId32"/>
    </p:embeddedFont>
    <p:embeddedFont>
      <p:font typeface="Effra" panose="020B0603020203020204" pitchFamily="34" charset="0"/>
      <p:regular r:id="rId33"/>
      <p:bold r:id="rId34"/>
      <p:italic r:id="rId35"/>
      <p:boldItalic r:id="rId36"/>
    </p:embeddedFont>
    <p:embeddedFont>
      <p:font typeface="Effra Light" panose="020B0403020203020204" pitchFamily="34" charset="0"/>
      <p:regular r:id="rId37"/>
      <p:italic r:id="rId38"/>
    </p:embeddedFont>
  </p:embeddedFont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165" autoAdjust="0"/>
  </p:normalViewPr>
  <p:slideViewPr>
    <p:cSldViewPr snapToGrid="0">
      <p:cViewPr varScale="1">
        <p:scale>
          <a:sx n="123" d="100"/>
          <a:sy n="123" d="100"/>
        </p:scale>
        <p:origin x="1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jic, Nathalie" userId="838061aa-21a5-4691-918b-3af42ff9019b" providerId="ADAL" clId="{AAD0F981-7B59-43CD-95B5-4DEFC7CDC17F}"/>
    <pc:docChg chg="undo custSel modSld">
      <pc:chgData name="Mujic, Nathalie" userId="838061aa-21a5-4691-918b-3af42ff9019b" providerId="ADAL" clId="{AAD0F981-7B59-43CD-95B5-4DEFC7CDC17F}" dt="2023-11-03T14:40:03.665" v="201"/>
      <pc:docMkLst>
        <pc:docMk/>
      </pc:docMkLst>
      <pc:sldChg chg="modSp mod">
        <pc:chgData name="Mujic, Nathalie" userId="838061aa-21a5-4691-918b-3af42ff9019b" providerId="ADAL" clId="{AAD0F981-7B59-43CD-95B5-4DEFC7CDC17F}" dt="2023-11-03T14:39:57.946" v="200"/>
        <pc:sldMkLst>
          <pc:docMk/>
          <pc:sldMk cId="3553456788" sldId="304"/>
        </pc:sldMkLst>
        <pc:spChg chg="mod">
          <ac:chgData name="Mujic, Nathalie" userId="838061aa-21a5-4691-918b-3af42ff9019b" providerId="ADAL" clId="{AAD0F981-7B59-43CD-95B5-4DEFC7CDC17F}" dt="2023-11-03T14:32:17.186" v="102" actId="1076"/>
          <ac:spMkLst>
            <pc:docMk/>
            <pc:sldMk cId="3553456788" sldId="304"/>
            <ac:spMk id="5" creationId="{4887C697-D81E-4D11-AB14-323C4BE46CD9}"/>
          </ac:spMkLst>
        </pc:spChg>
        <pc:spChg chg="mod">
          <ac:chgData name="Mujic, Nathalie" userId="838061aa-21a5-4691-918b-3af42ff9019b" providerId="ADAL" clId="{AAD0F981-7B59-43CD-95B5-4DEFC7CDC17F}" dt="2023-11-03T14:32:51.554" v="118" actId="20577"/>
          <ac:spMkLst>
            <pc:docMk/>
            <pc:sldMk cId="3553456788" sldId="304"/>
            <ac:spMk id="16" creationId="{6ACE220B-440B-4408-91EE-2FAE076D2D28}"/>
          </ac:spMkLst>
        </pc:spChg>
        <pc:spChg chg="mod">
          <ac:chgData name="Mujic, Nathalie" userId="838061aa-21a5-4691-918b-3af42ff9019b" providerId="ADAL" clId="{AAD0F981-7B59-43CD-95B5-4DEFC7CDC17F}" dt="2023-11-03T14:33:17.819" v="130" actId="20577"/>
          <ac:spMkLst>
            <pc:docMk/>
            <pc:sldMk cId="3553456788" sldId="304"/>
            <ac:spMk id="18" creationId="{2012BE64-1132-4178-AB5D-718905423251}"/>
          </ac:spMkLst>
        </pc:spChg>
        <pc:spChg chg="mod">
          <ac:chgData name="Mujic, Nathalie" userId="838061aa-21a5-4691-918b-3af42ff9019b" providerId="ADAL" clId="{AAD0F981-7B59-43CD-95B5-4DEFC7CDC17F}" dt="2023-11-03T14:39:57.946" v="200"/>
          <ac:spMkLst>
            <pc:docMk/>
            <pc:sldMk cId="3553456788" sldId="304"/>
            <ac:spMk id="23" creationId="{BC120ED7-2D48-4C64-AF23-6021F468EB07}"/>
          </ac:spMkLst>
        </pc:spChg>
      </pc:sldChg>
      <pc:sldChg chg="modSp mod">
        <pc:chgData name="Mujic, Nathalie" userId="838061aa-21a5-4691-918b-3af42ff9019b" providerId="ADAL" clId="{AAD0F981-7B59-43CD-95B5-4DEFC7CDC17F}" dt="2023-11-03T14:28:54.578" v="55" actId="20577"/>
        <pc:sldMkLst>
          <pc:docMk/>
          <pc:sldMk cId="1472915279" sldId="387"/>
        </pc:sldMkLst>
        <pc:graphicFrameChg chg="modGraphic">
          <ac:chgData name="Mujic, Nathalie" userId="838061aa-21a5-4691-918b-3af42ff9019b" providerId="ADAL" clId="{AAD0F981-7B59-43CD-95B5-4DEFC7CDC17F}" dt="2023-11-03T14:28:54.578" v="55" actId="20577"/>
          <ac:graphicFrameMkLst>
            <pc:docMk/>
            <pc:sldMk cId="1472915279" sldId="387"/>
            <ac:graphicFrameMk id="9" creationId="{5DC8B312-AF35-4EDC-82F2-150C7D4209BE}"/>
          </ac:graphicFrameMkLst>
        </pc:graphicFrameChg>
      </pc:sldChg>
      <pc:sldChg chg="modSp mod">
        <pc:chgData name="Mujic, Nathalie" userId="838061aa-21a5-4691-918b-3af42ff9019b" providerId="ADAL" clId="{AAD0F981-7B59-43CD-95B5-4DEFC7CDC17F}" dt="2023-11-03T14:39:51.472" v="199"/>
        <pc:sldMkLst>
          <pc:docMk/>
          <pc:sldMk cId="1726112360" sldId="491"/>
        </pc:sldMkLst>
        <pc:spChg chg="mod">
          <ac:chgData name="Mujic, Nathalie" userId="838061aa-21a5-4691-918b-3af42ff9019b" providerId="ADAL" clId="{AAD0F981-7B59-43CD-95B5-4DEFC7CDC17F}" dt="2023-11-03T14:39:51.472" v="199"/>
          <ac:spMkLst>
            <pc:docMk/>
            <pc:sldMk cId="1726112360" sldId="491"/>
            <ac:spMk id="4" creationId="{5242EECC-B1EC-6093-E1C5-BC169CCF3755}"/>
          </ac:spMkLst>
        </pc:spChg>
        <pc:spChg chg="mod">
          <ac:chgData name="Mujic, Nathalie" userId="838061aa-21a5-4691-918b-3af42ff9019b" providerId="ADAL" clId="{AAD0F981-7B59-43CD-95B5-4DEFC7CDC17F}" dt="2023-11-03T14:30:27.971" v="83" actId="20577"/>
          <ac:spMkLst>
            <pc:docMk/>
            <pc:sldMk cId="1726112360" sldId="491"/>
            <ac:spMk id="14" creationId="{DFE971F7-A82C-4624-9BDE-B6C8E802A535}"/>
          </ac:spMkLst>
        </pc:spChg>
      </pc:sldChg>
      <pc:sldChg chg="modSp mod">
        <pc:chgData name="Mujic, Nathalie" userId="838061aa-21a5-4691-918b-3af42ff9019b" providerId="ADAL" clId="{AAD0F981-7B59-43CD-95B5-4DEFC7CDC17F}" dt="2023-11-03T14:40:03.665" v="201"/>
        <pc:sldMkLst>
          <pc:docMk/>
          <pc:sldMk cId="2763767280" sldId="492"/>
        </pc:sldMkLst>
        <pc:spChg chg="mod">
          <ac:chgData name="Mujic, Nathalie" userId="838061aa-21a5-4691-918b-3af42ff9019b" providerId="ADAL" clId="{AAD0F981-7B59-43CD-95B5-4DEFC7CDC17F}" dt="2023-11-03T14:33:35.569" v="142" actId="20577"/>
          <ac:spMkLst>
            <pc:docMk/>
            <pc:sldMk cId="2763767280" sldId="492"/>
            <ac:spMk id="16" creationId="{6ACE220B-440B-4408-91EE-2FAE076D2D28}"/>
          </ac:spMkLst>
        </pc:spChg>
        <pc:spChg chg="mod">
          <ac:chgData name="Mujic, Nathalie" userId="838061aa-21a5-4691-918b-3af42ff9019b" providerId="ADAL" clId="{AAD0F981-7B59-43CD-95B5-4DEFC7CDC17F}" dt="2023-11-03T14:34:48.424" v="158" actId="20577"/>
          <ac:spMkLst>
            <pc:docMk/>
            <pc:sldMk cId="2763767280" sldId="492"/>
            <ac:spMk id="18" creationId="{2012BE64-1132-4178-AB5D-718905423251}"/>
          </ac:spMkLst>
        </pc:spChg>
        <pc:spChg chg="mod">
          <ac:chgData name="Mujic, Nathalie" userId="838061aa-21a5-4691-918b-3af42ff9019b" providerId="ADAL" clId="{AAD0F981-7B59-43CD-95B5-4DEFC7CDC17F}" dt="2023-11-03T14:40:03.665" v="201"/>
          <ac:spMkLst>
            <pc:docMk/>
            <pc:sldMk cId="2763767280" sldId="492"/>
            <ac:spMk id="23" creationId="{BC120ED7-2D48-4C64-AF23-6021F468EB07}"/>
          </ac:spMkLst>
        </pc:spChg>
      </pc:sldChg>
      <pc:sldChg chg="modSp mod">
        <pc:chgData name="Mujic, Nathalie" userId="838061aa-21a5-4691-918b-3af42ff9019b" providerId="ADAL" clId="{AAD0F981-7B59-43CD-95B5-4DEFC7CDC17F}" dt="2023-11-03T14:36:50.047" v="193" actId="20577"/>
        <pc:sldMkLst>
          <pc:docMk/>
          <pc:sldMk cId="727192615" sldId="493"/>
        </pc:sldMkLst>
        <pc:spChg chg="mod">
          <ac:chgData name="Mujic, Nathalie" userId="838061aa-21a5-4691-918b-3af42ff9019b" providerId="ADAL" clId="{AAD0F981-7B59-43CD-95B5-4DEFC7CDC17F}" dt="2023-11-03T14:36:50.047" v="193" actId="20577"/>
          <ac:spMkLst>
            <pc:docMk/>
            <pc:sldMk cId="727192615" sldId="493"/>
            <ac:spMk id="23" creationId="{BC120ED7-2D48-4C64-AF23-6021F468EB07}"/>
          </ac:spMkLst>
        </pc:spChg>
      </pc:sldChg>
      <pc:sldChg chg="modSp mod">
        <pc:chgData name="Mujic, Nathalie" userId="838061aa-21a5-4691-918b-3af42ff9019b" providerId="ADAL" clId="{AAD0F981-7B59-43CD-95B5-4DEFC7CDC17F}" dt="2023-11-03T14:37:57.640" v="194" actId="20577"/>
        <pc:sldMkLst>
          <pc:docMk/>
          <pc:sldMk cId="345595451" sldId="494"/>
        </pc:sldMkLst>
        <pc:spChg chg="mod">
          <ac:chgData name="Mujic, Nathalie" userId="838061aa-21a5-4691-918b-3af42ff9019b" providerId="ADAL" clId="{AAD0F981-7B59-43CD-95B5-4DEFC7CDC17F}" dt="2023-11-03T14:37:57.640" v="194" actId="20577"/>
          <ac:spMkLst>
            <pc:docMk/>
            <pc:sldMk cId="345595451" sldId="494"/>
            <ac:spMk id="16" creationId="{6ACE220B-440B-4408-91EE-2FAE076D2D28}"/>
          </ac:spMkLst>
        </pc:spChg>
      </pc:sldChg>
      <pc:sldChg chg="modSp mod">
        <pc:chgData name="Mujic, Nathalie" userId="838061aa-21a5-4691-918b-3af42ff9019b" providerId="ADAL" clId="{AAD0F981-7B59-43CD-95B5-4DEFC7CDC17F}" dt="2023-11-03T14:39:01.769" v="198" actId="20577"/>
        <pc:sldMkLst>
          <pc:docMk/>
          <pc:sldMk cId="2933166103" sldId="495"/>
        </pc:sldMkLst>
        <pc:spChg chg="mod">
          <ac:chgData name="Mujic, Nathalie" userId="838061aa-21a5-4691-918b-3af42ff9019b" providerId="ADAL" clId="{AAD0F981-7B59-43CD-95B5-4DEFC7CDC17F}" dt="2023-11-03T14:38:53.206" v="196" actId="20577"/>
          <ac:spMkLst>
            <pc:docMk/>
            <pc:sldMk cId="2933166103" sldId="495"/>
            <ac:spMk id="16" creationId="{6ACE220B-440B-4408-91EE-2FAE076D2D28}"/>
          </ac:spMkLst>
        </pc:spChg>
        <pc:spChg chg="mod">
          <ac:chgData name="Mujic, Nathalie" userId="838061aa-21a5-4691-918b-3af42ff9019b" providerId="ADAL" clId="{AAD0F981-7B59-43CD-95B5-4DEFC7CDC17F}" dt="2023-11-03T14:39:01.769" v="198" actId="20577"/>
          <ac:spMkLst>
            <pc:docMk/>
            <pc:sldMk cId="2933166103" sldId="495"/>
            <ac:spMk id="18" creationId="{2012BE64-1132-4178-AB5D-718905423251}"/>
          </ac:spMkLst>
        </pc:spChg>
        <pc:spChg chg="mod">
          <ac:chgData name="Mujic, Nathalie" userId="838061aa-21a5-4691-918b-3af42ff9019b" providerId="ADAL" clId="{AAD0F981-7B59-43CD-95B5-4DEFC7CDC17F}" dt="2023-11-03T14:38:29.727" v="195"/>
          <ac:spMkLst>
            <pc:docMk/>
            <pc:sldMk cId="2933166103" sldId="495"/>
            <ac:spMk id="23" creationId="{BC120ED7-2D48-4C64-AF23-6021F468EB07}"/>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81120-9759-472D-AD02-928847D6B5E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D07B97E-7914-4A91-B50A-E8E993D36063}">
      <dgm:prSet phldrT="[Text]" phldr="1"/>
      <dgm:spPr/>
      <dgm:t>
        <a:bodyPr/>
        <a:lstStyle/>
        <a:p>
          <a:endParaRPr lang="es-PE" dirty="0"/>
        </a:p>
      </dgm:t>
    </dgm:pt>
    <dgm:pt modelId="{89E73833-34B2-4121-9795-844895145F0B}" type="sibTrans" cxnId="{9AB14B93-D38C-45BF-8F86-150402259120}">
      <dgm:prSet/>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t>
        <a:bodyPr/>
        <a:lstStyle/>
        <a:p>
          <a:endParaRPr lang="es-PE"/>
        </a:p>
      </dgm:t>
    </dgm:pt>
    <dgm:pt modelId="{F7E12288-48AE-48FF-9DD9-6241EA7A1129}" type="parTrans" cxnId="{9AB14B93-D38C-45BF-8F86-150402259120}">
      <dgm:prSet/>
      <dgm:spPr/>
      <dgm:t>
        <a:bodyPr/>
        <a:lstStyle/>
        <a:p>
          <a:endParaRPr lang="es-PE"/>
        </a:p>
      </dgm:t>
    </dgm:pt>
    <dgm:pt modelId="{D2C7806D-5361-454D-8D86-D8024ECA5928}" type="pres">
      <dgm:prSet presAssocID="{78A81120-9759-472D-AD02-928847D6B5EB}" presName="Name0" presStyleCnt="0">
        <dgm:presLayoutVars>
          <dgm:chMax val="7"/>
          <dgm:chPref val="7"/>
          <dgm:dir/>
        </dgm:presLayoutVars>
      </dgm:prSet>
      <dgm:spPr/>
    </dgm:pt>
    <dgm:pt modelId="{ACD3892C-9878-49CC-AD5A-DBFC9E77E36A}" type="pres">
      <dgm:prSet presAssocID="{78A81120-9759-472D-AD02-928847D6B5EB}" presName="Name1" presStyleCnt="0"/>
      <dgm:spPr/>
    </dgm:pt>
    <dgm:pt modelId="{90978CDE-192A-4B33-8032-54851DF27E18}" type="pres">
      <dgm:prSet presAssocID="{89E73833-34B2-4121-9795-844895145F0B}" presName="picture_1" presStyleCnt="0"/>
      <dgm:spPr/>
    </dgm:pt>
    <dgm:pt modelId="{244020F1-A11C-4067-8DD3-4E5E92B0E437}" type="pres">
      <dgm:prSet presAssocID="{89E73833-34B2-4121-9795-844895145F0B}" presName="pictureRepeatNode" presStyleLbl="alignImgPlace1" presStyleIdx="0" presStyleCnt="1" custScaleX="133333" custScaleY="133333" custLinFactNeighborX="12082" custLinFactNeighborY="-479"/>
      <dgm:spPr/>
    </dgm:pt>
    <dgm:pt modelId="{1B20ED16-DFEB-4C9A-A94E-7A1406333A70}" type="pres">
      <dgm:prSet presAssocID="{7D07B97E-7914-4A91-B50A-E8E993D36063}" presName="text_1" presStyleLbl="node1" presStyleIdx="0" presStyleCnt="0" custLinFactX="-90062" custLinFactY="32750" custLinFactNeighborX="-100000" custLinFactNeighborY="100000">
        <dgm:presLayoutVars>
          <dgm:bulletEnabled val="1"/>
        </dgm:presLayoutVars>
      </dgm:prSet>
      <dgm:spPr/>
    </dgm:pt>
  </dgm:ptLst>
  <dgm:cxnLst>
    <dgm:cxn modelId="{3592848A-C1EE-4045-99C5-E0FE26620035}" type="presOf" srcId="{78A81120-9759-472D-AD02-928847D6B5EB}" destId="{D2C7806D-5361-454D-8D86-D8024ECA5928}" srcOrd="0" destOrd="0" presId="urn:microsoft.com/office/officeart/2008/layout/CircularPictureCallout"/>
    <dgm:cxn modelId="{9AB14B93-D38C-45BF-8F86-150402259120}" srcId="{78A81120-9759-472D-AD02-928847D6B5EB}" destId="{7D07B97E-7914-4A91-B50A-E8E993D36063}" srcOrd="0" destOrd="0" parTransId="{F7E12288-48AE-48FF-9DD9-6241EA7A1129}" sibTransId="{89E73833-34B2-4121-9795-844895145F0B}"/>
    <dgm:cxn modelId="{747B7CA2-5814-41BE-B822-7B1B15D1B458}" type="presOf" srcId="{7D07B97E-7914-4A91-B50A-E8E993D36063}" destId="{1B20ED16-DFEB-4C9A-A94E-7A1406333A70}" srcOrd="0" destOrd="0" presId="urn:microsoft.com/office/officeart/2008/layout/CircularPictureCallout"/>
    <dgm:cxn modelId="{850CD0CF-83DE-45DA-8888-DDB3554A12A0}" type="presOf" srcId="{89E73833-34B2-4121-9795-844895145F0B}" destId="{244020F1-A11C-4067-8DD3-4E5E92B0E437}" srcOrd="0" destOrd="0" presId="urn:microsoft.com/office/officeart/2008/layout/CircularPictureCallout"/>
    <dgm:cxn modelId="{F2979EE7-7176-4795-8374-30954981AD7F}" type="presParOf" srcId="{D2C7806D-5361-454D-8D86-D8024ECA5928}" destId="{ACD3892C-9878-49CC-AD5A-DBFC9E77E36A}" srcOrd="0" destOrd="0" presId="urn:microsoft.com/office/officeart/2008/layout/CircularPictureCallout"/>
    <dgm:cxn modelId="{5561DED4-AAAB-4F87-A144-7BCEB340A839}" type="presParOf" srcId="{ACD3892C-9878-49CC-AD5A-DBFC9E77E36A}" destId="{90978CDE-192A-4B33-8032-54851DF27E18}" srcOrd="0" destOrd="0" presId="urn:microsoft.com/office/officeart/2008/layout/CircularPictureCallout"/>
    <dgm:cxn modelId="{935B35D4-21D0-4DB3-A479-213F7B61A0D0}" type="presParOf" srcId="{90978CDE-192A-4B33-8032-54851DF27E18}" destId="{244020F1-A11C-4067-8DD3-4E5E92B0E437}" srcOrd="0" destOrd="0" presId="urn:microsoft.com/office/officeart/2008/layout/CircularPictureCallout"/>
    <dgm:cxn modelId="{0FC38F8D-603B-4C5F-B7C2-559A6E639314}" type="presParOf" srcId="{ACD3892C-9878-49CC-AD5A-DBFC9E77E36A}" destId="{1B20ED16-DFEB-4C9A-A94E-7A1406333A70}"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020F1-A11C-4067-8DD3-4E5E92B0E437}">
      <dsp:nvSpPr>
        <dsp:cNvPr id="0" name=""/>
        <dsp:cNvSpPr/>
      </dsp:nvSpPr>
      <dsp:spPr>
        <a:xfrm>
          <a:off x="789030" y="-106677"/>
          <a:ext cx="2316474" cy="2316474"/>
        </a:xfrm>
        <a:prstGeom prst="ellipse">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20ED16-DFEB-4C9A-A94E-7A1406333A70}">
      <dsp:nvSpPr>
        <dsp:cNvPr id="0" name=""/>
        <dsp:cNvSpPr/>
      </dsp:nvSpPr>
      <dsp:spPr>
        <a:xfrm>
          <a:off x="0" y="1529791"/>
          <a:ext cx="1111910" cy="5733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244600">
            <a:lnSpc>
              <a:spcPct val="90000"/>
            </a:lnSpc>
            <a:spcBef>
              <a:spcPct val="0"/>
            </a:spcBef>
            <a:spcAft>
              <a:spcPct val="35000"/>
            </a:spcAft>
            <a:buNone/>
          </a:pPr>
          <a:endParaRPr lang="es-PE" sz="2800" kern="1200" dirty="0"/>
        </a:p>
      </dsp:txBody>
      <dsp:txXfrm>
        <a:off x="0" y="1529791"/>
        <a:ext cx="1111910" cy="573328"/>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5D17D-FD7A-4E2B-9211-28FF2279A4B5}" type="datetimeFigureOut">
              <a:rPr lang="es-PE" smtClean="0"/>
              <a:t>3/11/2023</a:t>
            </a:fld>
            <a:endParaRPr lang="es-P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C8C07-F838-4D9E-8DF1-55C394CA48FA}" type="slidenum">
              <a:rPr lang="es-PE" smtClean="0"/>
              <a:t>‹#›</a:t>
            </a:fld>
            <a:endParaRPr lang="es-PE"/>
          </a:p>
        </p:txBody>
      </p:sp>
    </p:spTree>
    <p:extLst>
      <p:ext uri="{BB962C8B-B14F-4D97-AF65-F5344CB8AC3E}">
        <p14:creationId xmlns:p14="http://schemas.microsoft.com/office/powerpoint/2010/main" val="380103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144DD-0FF9-46BA-8E8D-C8412D775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95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144DD-0FF9-46BA-8E8D-C8412D775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de"/>
              <a:t>9. November 2015</a:t>
            </a:r>
            <a:endParaRPr lang="en-US" dirty="0"/>
          </a:p>
        </p:txBody>
      </p:sp>
      <p:sp>
        <p:nvSpPr>
          <p:cNvPr id="5" name="Slide Number Placeholder 4"/>
          <p:cNvSpPr>
            <a:spLocks noGrp="1"/>
          </p:cNvSpPr>
          <p:nvPr>
            <p:ph type="sldNum" sz="quarter" idx="11"/>
          </p:nvPr>
        </p:nvSpPr>
        <p:spPr/>
        <p:txBody>
          <a:bodyPr/>
          <a:lstStyle/>
          <a:p>
            <a:fld id="{9E721036-882B-7948-8734-521EC9923D61}" type="slidenum">
              <a:rPr lang="en-US" smtClean="0"/>
              <a:pPr/>
              <a:t>5</a:t>
            </a:fld>
            <a:endParaRPr lang="en-US" dirty="0"/>
          </a:p>
        </p:txBody>
      </p:sp>
    </p:spTree>
    <p:extLst>
      <p:ext uri="{BB962C8B-B14F-4D97-AF65-F5344CB8AC3E}">
        <p14:creationId xmlns:p14="http://schemas.microsoft.com/office/powerpoint/2010/main" val="216184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de"/>
              <a:t>9. November 2015</a:t>
            </a:r>
            <a:endParaRPr lang="en-US" dirty="0"/>
          </a:p>
        </p:txBody>
      </p:sp>
      <p:sp>
        <p:nvSpPr>
          <p:cNvPr id="5" name="Slide Number Placeholder 4"/>
          <p:cNvSpPr>
            <a:spLocks noGrp="1"/>
          </p:cNvSpPr>
          <p:nvPr>
            <p:ph type="sldNum" sz="quarter" idx="11"/>
          </p:nvPr>
        </p:nvSpPr>
        <p:spPr/>
        <p:txBody>
          <a:bodyPr/>
          <a:lstStyle/>
          <a:p>
            <a:fld id="{9E721036-882B-7948-8734-521EC9923D61}" type="slidenum">
              <a:rPr lang="en-US" smtClean="0"/>
              <a:pPr/>
              <a:t>14</a:t>
            </a:fld>
            <a:endParaRPr lang="en-US" dirty="0"/>
          </a:p>
        </p:txBody>
      </p:sp>
    </p:spTree>
    <p:extLst>
      <p:ext uri="{BB962C8B-B14F-4D97-AF65-F5344CB8AC3E}">
        <p14:creationId xmlns:p14="http://schemas.microsoft.com/office/powerpoint/2010/main" val="1985188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E424F079-DCC5-41EC-A910-77D3F6267FCF}"/>
              </a:ext>
            </a:extLst>
          </p:cNvPr>
          <p:cNvSpPr>
            <a:spLocks noGrp="1"/>
          </p:cNvSpPr>
          <p:nvPr>
            <p:ph type="body" sz="quarter" idx="10" hasCustomPrompt="1"/>
          </p:nvPr>
        </p:nvSpPr>
        <p:spPr>
          <a:xfrm>
            <a:off x="593990" y="1954153"/>
            <a:ext cx="9140031" cy="494944"/>
          </a:xfrm>
          <a:prstGeom prst="rect">
            <a:avLst/>
          </a:prstGeom>
        </p:spPr>
        <p:txBody>
          <a:bodyPr wrap="square" lIns="0" tIns="0" rIns="0" bIns="182880" anchor="b">
            <a:spAutoFit/>
          </a:bodyPr>
          <a:lstStyle>
            <a:lvl1pPr>
              <a:defRPr kumimoji="0" lang="en-US" sz="1833"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6" name="Title 1">
            <a:extLst>
              <a:ext uri="{FF2B5EF4-FFF2-40B4-BE49-F238E27FC236}">
                <a16:creationId xmlns:a16="http://schemas.microsoft.com/office/drawing/2014/main" id="{79499397-516C-4916-BDD8-79EC827597C5}"/>
              </a:ext>
            </a:extLst>
          </p:cNvPr>
          <p:cNvSpPr>
            <a:spLocks noGrp="1"/>
          </p:cNvSpPr>
          <p:nvPr>
            <p:ph type="title" hasCustomPrompt="1"/>
          </p:nvPr>
        </p:nvSpPr>
        <p:spPr>
          <a:xfrm>
            <a:off x="593990" y="2458411"/>
            <a:ext cx="11002698" cy="2136483"/>
          </a:xfrm>
        </p:spPr>
        <p:txBody>
          <a:bodyPr wrap="square" lIns="0" bIns="0" anchor="b">
            <a:spAutoFit/>
          </a:bodyPr>
          <a:lstStyle>
            <a:lvl1pPr>
              <a:defRPr sz="7333">
                <a:solidFill>
                  <a:schemeClr val="tx2"/>
                </a:solidFill>
                <a:latin typeface="+mj-lt"/>
              </a:defRPr>
            </a:lvl1pPr>
          </a:lstStyle>
          <a:p>
            <a:r>
              <a:rPr lang="en-US"/>
              <a:t>Presentation title goes here</a:t>
            </a:r>
          </a:p>
        </p:txBody>
      </p:sp>
      <p:sp>
        <p:nvSpPr>
          <p:cNvPr id="15" name="Text Placeholder 5">
            <a:extLst>
              <a:ext uri="{FF2B5EF4-FFF2-40B4-BE49-F238E27FC236}">
                <a16:creationId xmlns:a16="http://schemas.microsoft.com/office/drawing/2014/main" id="{2FD86D0B-F6DA-42B3-88F2-0A2A5FD7D059}"/>
              </a:ext>
            </a:extLst>
          </p:cNvPr>
          <p:cNvSpPr>
            <a:spLocks noGrp="1"/>
          </p:cNvSpPr>
          <p:nvPr>
            <p:ph type="body" sz="quarter" idx="12" hasCustomPrompt="1"/>
          </p:nvPr>
        </p:nvSpPr>
        <p:spPr>
          <a:xfrm>
            <a:off x="593990" y="4604206"/>
            <a:ext cx="11002698" cy="395942"/>
          </a:xfrm>
          <a:prstGeom prst="rect">
            <a:avLst/>
          </a:prstGeom>
        </p:spPr>
        <p:txBody>
          <a:bodyPr wrap="square" lIns="0" tIns="36576" rIns="0" bIns="0">
            <a:spAutoFit/>
          </a:bodyPr>
          <a:lstStyle>
            <a:lvl1pPr>
              <a:spcBef>
                <a:spcPts val="0"/>
              </a:spcBef>
              <a:defRPr kumimoji="0" lang="en-US" sz="2333"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03EF6CBD-2492-460C-A159-130D0060A630}"/>
              </a:ext>
            </a:extLst>
          </p:cNvPr>
          <p:cNvSpPr>
            <a:spLocks noGrp="1"/>
          </p:cNvSpPr>
          <p:nvPr>
            <p:ph type="body" sz="quarter" idx="13" hasCustomPrompt="1"/>
          </p:nvPr>
        </p:nvSpPr>
        <p:spPr>
          <a:xfrm>
            <a:off x="593990" y="5930567"/>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3" name="Text Placeholder 5">
            <a:extLst>
              <a:ext uri="{FF2B5EF4-FFF2-40B4-BE49-F238E27FC236}">
                <a16:creationId xmlns:a16="http://schemas.microsoft.com/office/drawing/2014/main" id="{2D32CC87-DEC8-4E1B-95F5-37D3A0B0F86E}"/>
              </a:ext>
            </a:extLst>
          </p:cNvPr>
          <p:cNvSpPr>
            <a:spLocks noGrp="1"/>
          </p:cNvSpPr>
          <p:nvPr>
            <p:ph type="body" sz="quarter" idx="14" hasCustomPrompt="1"/>
          </p:nvPr>
        </p:nvSpPr>
        <p:spPr>
          <a:xfrm>
            <a:off x="593990" y="6176255"/>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First, Last Name</a:t>
            </a:r>
          </a:p>
        </p:txBody>
      </p:sp>
      <p:pic>
        <p:nvPicPr>
          <p:cNvPr id="10" name="Graphic 9">
            <a:extLst>
              <a:ext uri="{FF2B5EF4-FFF2-40B4-BE49-F238E27FC236}">
                <a16:creationId xmlns:a16="http://schemas.microsoft.com/office/drawing/2014/main" id="{9565F55E-088B-4ED0-A650-99752ADA87E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166288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ith Symbol 2">
    <p:spTree>
      <p:nvGrpSpPr>
        <p:cNvPr id="1" name=""/>
        <p:cNvGrpSpPr/>
        <p:nvPr/>
      </p:nvGrpSpPr>
      <p:grpSpPr>
        <a:xfrm>
          <a:off x="0" y="0"/>
          <a:ext cx="0" cy="0"/>
          <a:chOff x="0" y="0"/>
          <a:chExt cx="0" cy="0"/>
        </a:xfrm>
      </p:grpSpPr>
      <p:pic>
        <p:nvPicPr>
          <p:cNvPr id="3" name="Picture 2" descr="A picture containing necklet&#10;&#10;Description automatically generated">
            <a:extLst>
              <a:ext uri="{FF2B5EF4-FFF2-40B4-BE49-F238E27FC236}">
                <a16:creationId xmlns:a16="http://schemas.microsoft.com/office/drawing/2014/main" id="{7CA47CE1-63E6-4D90-8AFF-264AAF3D23A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209" b="-343"/>
          <a:stretch/>
        </p:blipFill>
        <p:spPr>
          <a:xfrm>
            <a:off x="595313" y="1199869"/>
            <a:ext cx="3970075" cy="4475444"/>
          </a:xfrm>
          <a:prstGeom prst="rect">
            <a:avLst/>
          </a:prstGeom>
        </p:spPr>
      </p:pic>
      <p:sp>
        <p:nvSpPr>
          <p:cNvPr id="7" name="Title 1">
            <a:extLst>
              <a:ext uri="{FF2B5EF4-FFF2-40B4-BE49-F238E27FC236}">
                <a16:creationId xmlns:a16="http://schemas.microsoft.com/office/drawing/2014/main" id="{E00A4319-66F3-4E8E-87E3-8B0650E0CDA4}"/>
              </a:ext>
            </a:extLst>
          </p:cNvPr>
          <p:cNvSpPr>
            <a:spLocks noGrp="1"/>
          </p:cNvSpPr>
          <p:nvPr>
            <p:ph type="title" hasCustomPrompt="1"/>
          </p:nvPr>
        </p:nvSpPr>
        <p:spPr>
          <a:xfrm>
            <a:off x="5735053" y="2323043"/>
            <a:ext cx="5861635" cy="1685077"/>
          </a:xfrm>
        </p:spPr>
        <p:txBody>
          <a:bodyPr wrap="square" anchor="b">
            <a:spAutoFit/>
          </a:bodyPr>
          <a:lstStyle>
            <a:lvl1pPr>
              <a:defRPr sz="6000">
                <a:solidFill>
                  <a:schemeClr val="tx2"/>
                </a:solidFill>
                <a:latin typeface="+mj-lt"/>
              </a:defRPr>
            </a:lvl1pPr>
          </a:lstStyle>
          <a:p>
            <a:r>
              <a:rPr lang="en-US"/>
              <a:t>Divider slide title goes here</a:t>
            </a:r>
          </a:p>
        </p:txBody>
      </p:sp>
      <p:sp>
        <p:nvSpPr>
          <p:cNvPr id="9" name="Text Placeholder 5">
            <a:extLst>
              <a:ext uri="{FF2B5EF4-FFF2-40B4-BE49-F238E27FC236}">
                <a16:creationId xmlns:a16="http://schemas.microsoft.com/office/drawing/2014/main" id="{CC20CCCE-CBB9-47BE-BBA6-82A5FD35B04F}"/>
              </a:ext>
            </a:extLst>
          </p:cNvPr>
          <p:cNvSpPr>
            <a:spLocks noGrp="1"/>
          </p:cNvSpPr>
          <p:nvPr>
            <p:ph type="body" sz="quarter" idx="12" hasCustomPrompt="1"/>
          </p:nvPr>
        </p:nvSpPr>
        <p:spPr>
          <a:xfrm>
            <a:off x="5735053" y="4008119"/>
            <a:ext cx="5861635" cy="392864"/>
          </a:xfrm>
          <a:prstGeom prst="rect">
            <a:avLst/>
          </a:prstGeom>
        </p:spPr>
        <p:txBody>
          <a:bodyPr wrap="square" lIns="0" tIns="109728" rIns="0" bIns="0">
            <a:spAutoFit/>
          </a:bodyPr>
          <a:lstStyle>
            <a:lvl1pPr>
              <a:defRPr kumimoji="0" lang="en-US" sz="1833"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Tree>
    <p:extLst>
      <p:ext uri="{BB962C8B-B14F-4D97-AF65-F5344CB8AC3E}">
        <p14:creationId xmlns:p14="http://schemas.microsoft.com/office/powerpoint/2010/main" val="131962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lvl1pPr>
              <a:defRPr/>
            </a:lvl1pPr>
          </a:lstStyle>
          <a:p>
            <a:r>
              <a:rPr lang="en-US"/>
              <a:t>Slide title goes here</a:t>
            </a:r>
          </a:p>
        </p:txBody>
      </p:sp>
      <p:sp>
        <p:nvSpPr>
          <p:cNvPr id="7" name="Text Placeholder 5">
            <a:extLst>
              <a:ext uri="{FF2B5EF4-FFF2-40B4-BE49-F238E27FC236}">
                <a16:creationId xmlns:a16="http://schemas.microsoft.com/office/drawing/2014/main" id="{33D455FD-A842-4F0A-B110-15F878D21A50}"/>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5" name="Footer Placeholder 4">
            <a:extLst>
              <a:ext uri="{FF2B5EF4-FFF2-40B4-BE49-F238E27FC236}">
                <a16:creationId xmlns:a16="http://schemas.microsoft.com/office/drawing/2014/main" id="{1BE3AA71-DC14-482F-BF0B-9FA6773CAA7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Distributor Compliance Presentation - June 2023 - Public</a:t>
            </a:r>
          </a:p>
        </p:txBody>
      </p:sp>
      <p:sp>
        <p:nvSpPr>
          <p:cNvPr id="6" name="Slide Number Placeholder 5">
            <a:extLst>
              <a:ext uri="{FF2B5EF4-FFF2-40B4-BE49-F238E27FC236}">
                <a16:creationId xmlns:a16="http://schemas.microsoft.com/office/drawing/2014/main" id="{51A7A68E-66D8-41DA-8586-9A8F841AF430}"/>
              </a:ext>
              <a:ext uri="{C183D7F6-B498-43B3-948B-1728B52AA6E4}">
                <adec:decorative xmlns:adec="http://schemas.microsoft.com/office/drawing/2017/decorative" val="1"/>
              </a:ext>
            </a:extLst>
          </p:cNvPr>
          <p:cNvSpPr>
            <a:spLocks noGrp="1"/>
          </p:cNvSpPr>
          <p:nvPr>
            <p:ph type="sldNum" sz="quarter" idx="15"/>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0592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6" name="Text Placeholder 5">
            <a:extLst>
              <a:ext uri="{FF2B5EF4-FFF2-40B4-BE49-F238E27FC236}">
                <a16:creationId xmlns:a16="http://schemas.microsoft.com/office/drawing/2014/main" id="{82BA0DE0-4B25-43B8-8E6F-74C3405808D9}"/>
              </a:ext>
              <a:ext uri="{C183D7F6-B498-43B3-948B-1728B52AA6E4}">
                <adec:decorative xmlns:adec="http://schemas.microsoft.com/office/drawing/2017/decorative" val="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7" name="Text Placeholder 5">
            <a:extLst>
              <a:ext uri="{FF2B5EF4-FFF2-40B4-BE49-F238E27FC236}">
                <a16:creationId xmlns:a16="http://schemas.microsoft.com/office/drawing/2014/main" id="{BC66FB32-FD41-4B94-94D3-5FFF730D9895}"/>
              </a:ext>
              <a:ext uri="{C183D7F6-B498-43B3-948B-1728B52AA6E4}">
                <adec:decorative xmlns:adec="http://schemas.microsoft.com/office/drawing/2017/decorative" val="0"/>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299318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2" name="Text Placeholder 5">
            <a:extLst>
              <a:ext uri="{FF2B5EF4-FFF2-40B4-BE49-F238E27FC236}">
                <a16:creationId xmlns:a16="http://schemas.microsoft.com/office/drawing/2014/main" id="{DA7E73C6-7BDC-4FF8-8260-60A5A06A978B}"/>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89FB9248-9E03-4DB4-9487-2EF5EDB24449}"/>
              </a:ext>
            </a:extLst>
          </p:cNvPr>
          <p:cNvSpPr>
            <a:spLocks noGrp="1"/>
          </p:cNvSpPr>
          <p:nvPr>
            <p:ph sz="quarter" idx="14"/>
          </p:nvPr>
        </p:nvSpPr>
        <p:spPr>
          <a:xfrm>
            <a:off x="593990" y="1270000"/>
            <a:ext cx="11001375" cy="47266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AE24ACBF-A882-423B-9E39-69BB908A20A6}"/>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194084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9" name="Text Placeholder 5">
            <a:extLst>
              <a:ext uri="{FF2B5EF4-FFF2-40B4-BE49-F238E27FC236}">
                <a16:creationId xmlns:a16="http://schemas.microsoft.com/office/drawing/2014/main" id="{12B251F1-F4E9-49A1-9EE2-347BF4FB023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F20C9A53-68FD-4349-9D24-5D90DD2075AE}"/>
              </a:ext>
            </a:extLst>
          </p:cNvPr>
          <p:cNvSpPr>
            <a:spLocks noGrp="1"/>
          </p:cNvSpPr>
          <p:nvPr>
            <p:ph sz="quarter" idx="14"/>
          </p:nvPr>
        </p:nvSpPr>
        <p:spPr>
          <a:xfrm>
            <a:off x="593990" y="1270000"/>
            <a:ext cx="5382948" cy="4726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E6699927-DD70-4280-95DF-BBCE937CF250}"/>
              </a:ext>
            </a:extLst>
          </p:cNvPr>
          <p:cNvSpPr>
            <a:spLocks noGrp="1"/>
          </p:cNvSpPr>
          <p:nvPr>
            <p:ph sz="quarter" idx="15"/>
          </p:nvPr>
        </p:nvSpPr>
        <p:spPr>
          <a:xfrm>
            <a:off x="6213076" y="1270000"/>
            <a:ext cx="5382948" cy="4726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099D7625-1E43-489A-B784-CA53391B4B0D}"/>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847782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5" name="Text Placeholder 5">
            <a:extLst>
              <a:ext uri="{FF2B5EF4-FFF2-40B4-BE49-F238E27FC236}">
                <a16:creationId xmlns:a16="http://schemas.microsoft.com/office/drawing/2014/main" id="{0D8D5D26-AE04-4CFB-B6D8-963F84EF167F}"/>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1909504B-86F3-42DF-8BC7-C509620292D5}"/>
              </a:ext>
            </a:extLst>
          </p:cNvPr>
          <p:cNvSpPr>
            <a:spLocks noGrp="1"/>
          </p:cNvSpPr>
          <p:nvPr>
            <p:ph sz="quarter" idx="20"/>
          </p:nvPr>
        </p:nvSpPr>
        <p:spPr>
          <a:xfrm>
            <a:off x="593990" y="1270000"/>
            <a:ext cx="3507052"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a:extLst>
              <a:ext uri="{FF2B5EF4-FFF2-40B4-BE49-F238E27FC236}">
                <a16:creationId xmlns:a16="http://schemas.microsoft.com/office/drawing/2014/main" id="{850B7DD3-3932-4C6C-8E75-2FE25CB1EEF8}"/>
              </a:ext>
            </a:extLst>
          </p:cNvPr>
          <p:cNvSpPr>
            <a:spLocks noGrp="1"/>
          </p:cNvSpPr>
          <p:nvPr>
            <p:ph sz="quarter" idx="21"/>
          </p:nvPr>
        </p:nvSpPr>
        <p:spPr>
          <a:xfrm>
            <a:off x="4345782" y="1270000"/>
            <a:ext cx="3507052"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a:extLst>
              <a:ext uri="{FF2B5EF4-FFF2-40B4-BE49-F238E27FC236}">
                <a16:creationId xmlns:a16="http://schemas.microsoft.com/office/drawing/2014/main" id="{9560ED45-5E5D-4885-ADF5-5F669AD66491}"/>
              </a:ext>
            </a:extLst>
          </p:cNvPr>
          <p:cNvSpPr>
            <a:spLocks noGrp="1"/>
          </p:cNvSpPr>
          <p:nvPr>
            <p:ph sz="quarter" idx="22"/>
          </p:nvPr>
        </p:nvSpPr>
        <p:spPr>
          <a:xfrm>
            <a:off x="8089636" y="1270000"/>
            <a:ext cx="3507052"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93A936A7-D74D-4854-9AC1-14E85A55F1F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35836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7" name="Text Placeholder 5">
            <a:extLst>
              <a:ext uri="{FF2B5EF4-FFF2-40B4-BE49-F238E27FC236}">
                <a16:creationId xmlns:a16="http://schemas.microsoft.com/office/drawing/2014/main" id="{CD2994C3-A9C6-4A4E-8646-CFF3867EB1F6}"/>
              </a:ext>
            </a:extLst>
          </p:cNvPr>
          <p:cNvSpPr>
            <a:spLocks noGrp="1"/>
          </p:cNvSpPr>
          <p:nvPr>
            <p:ph type="body" sz="quarter" idx="12" hasCustomPrompt="1"/>
          </p:nvPr>
        </p:nvSpPr>
        <p:spPr>
          <a:xfrm>
            <a:off x="593661" y="723900"/>
            <a:ext cx="11002348"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65C473A0-9F20-4315-B72A-F180085EE626}"/>
              </a:ext>
            </a:extLst>
          </p:cNvPr>
          <p:cNvSpPr>
            <a:spLocks noGrp="1"/>
          </p:cNvSpPr>
          <p:nvPr>
            <p:ph sz="quarter" idx="22"/>
          </p:nvPr>
        </p:nvSpPr>
        <p:spPr>
          <a:xfrm>
            <a:off x="593990"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a:extLst>
              <a:ext uri="{FF2B5EF4-FFF2-40B4-BE49-F238E27FC236}">
                <a16:creationId xmlns:a16="http://schemas.microsoft.com/office/drawing/2014/main" id="{59C0DE62-8BD8-458B-9C21-881D155577C9}"/>
              </a:ext>
            </a:extLst>
          </p:cNvPr>
          <p:cNvSpPr>
            <a:spLocks noGrp="1"/>
          </p:cNvSpPr>
          <p:nvPr>
            <p:ph sz="quarter" idx="23"/>
          </p:nvPr>
        </p:nvSpPr>
        <p:spPr>
          <a:xfrm>
            <a:off x="3402542"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FBFD5CDD-9F29-4F19-8191-612B6FFE7408}"/>
              </a:ext>
            </a:extLst>
          </p:cNvPr>
          <p:cNvSpPr>
            <a:spLocks noGrp="1"/>
          </p:cNvSpPr>
          <p:nvPr>
            <p:ph sz="quarter" idx="24"/>
          </p:nvPr>
        </p:nvSpPr>
        <p:spPr>
          <a:xfrm>
            <a:off x="6213740"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DFFB632D-C69A-4E39-B5D5-BC4D8091DF06}"/>
              </a:ext>
            </a:extLst>
          </p:cNvPr>
          <p:cNvSpPr>
            <a:spLocks noGrp="1"/>
          </p:cNvSpPr>
          <p:nvPr>
            <p:ph sz="quarter" idx="25"/>
          </p:nvPr>
        </p:nvSpPr>
        <p:spPr>
          <a:xfrm>
            <a:off x="9022292"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625EACB-B378-456D-9903-869517A484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605525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9" name="Text Placeholder 5">
            <a:extLst>
              <a:ext uri="{FF2B5EF4-FFF2-40B4-BE49-F238E27FC236}">
                <a16:creationId xmlns:a16="http://schemas.microsoft.com/office/drawing/2014/main" id="{76F2DA43-D372-40E8-A987-A415368D342E}"/>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91731AA7-6E87-4585-B9D9-3467AF895F4D}"/>
              </a:ext>
            </a:extLst>
          </p:cNvPr>
          <p:cNvSpPr>
            <a:spLocks noGrp="1"/>
          </p:cNvSpPr>
          <p:nvPr>
            <p:ph sz="quarter" idx="24"/>
          </p:nvPr>
        </p:nvSpPr>
        <p:spPr>
          <a:xfrm>
            <a:off x="593990"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AA4CEC55-5292-4DD7-AAD1-1DB16A7F18F3}"/>
              </a:ext>
            </a:extLst>
          </p:cNvPr>
          <p:cNvSpPr>
            <a:spLocks noGrp="1"/>
          </p:cNvSpPr>
          <p:nvPr>
            <p:ph sz="quarter" idx="25"/>
          </p:nvPr>
        </p:nvSpPr>
        <p:spPr>
          <a:xfrm>
            <a:off x="2846256"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5">
            <a:extLst>
              <a:ext uri="{FF2B5EF4-FFF2-40B4-BE49-F238E27FC236}">
                <a16:creationId xmlns:a16="http://schemas.microsoft.com/office/drawing/2014/main" id="{62A79AC4-E55B-4918-838B-4C12DCD85C00}"/>
              </a:ext>
            </a:extLst>
          </p:cNvPr>
          <p:cNvSpPr>
            <a:spLocks noGrp="1"/>
          </p:cNvSpPr>
          <p:nvPr>
            <p:ph sz="quarter" idx="26"/>
          </p:nvPr>
        </p:nvSpPr>
        <p:spPr>
          <a:xfrm>
            <a:off x="5098522"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5">
            <a:extLst>
              <a:ext uri="{FF2B5EF4-FFF2-40B4-BE49-F238E27FC236}">
                <a16:creationId xmlns:a16="http://schemas.microsoft.com/office/drawing/2014/main" id="{383DC99B-BED4-48DA-974D-5F649A3BA760}"/>
              </a:ext>
            </a:extLst>
          </p:cNvPr>
          <p:cNvSpPr>
            <a:spLocks noGrp="1"/>
          </p:cNvSpPr>
          <p:nvPr>
            <p:ph sz="quarter" idx="27"/>
          </p:nvPr>
        </p:nvSpPr>
        <p:spPr>
          <a:xfrm>
            <a:off x="7350788"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5">
            <a:extLst>
              <a:ext uri="{FF2B5EF4-FFF2-40B4-BE49-F238E27FC236}">
                <a16:creationId xmlns:a16="http://schemas.microsoft.com/office/drawing/2014/main" id="{9AE92587-CB57-4F6E-8EA2-83E3A87E9706}"/>
              </a:ext>
            </a:extLst>
          </p:cNvPr>
          <p:cNvSpPr>
            <a:spLocks noGrp="1"/>
          </p:cNvSpPr>
          <p:nvPr>
            <p:ph sz="quarter" idx="28"/>
          </p:nvPr>
        </p:nvSpPr>
        <p:spPr>
          <a:xfrm>
            <a:off x="9603053"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4A20A63E-F6ED-4441-9562-588AC72CAE1A}"/>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88198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11D169-AB00-49FF-8B6F-87C2B0E152CF}"/>
              </a:ext>
            </a:extLst>
          </p:cNvPr>
          <p:cNvSpPr>
            <a:spLocks noGrp="1"/>
          </p:cNvSpPr>
          <p:nvPr>
            <p:ph type="title" hasCustomPrompt="1"/>
          </p:nvPr>
        </p:nvSpPr>
        <p:spPr/>
        <p:txBody>
          <a:bodyPr/>
          <a:lstStyle>
            <a:lvl1pPr>
              <a:defRPr/>
            </a:lvl1pPr>
          </a:lstStyle>
          <a:p>
            <a:r>
              <a:rPr lang="en-US"/>
              <a:t>Slide title goes here</a:t>
            </a:r>
          </a:p>
        </p:txBody>
      </p:sp>
      <p:sp>
        <p:nvSpPr>
          <p:cNvPr id="10" name="Text Placeholder 5">
            <a:extLst>
              <a:ext uri="{FF2B5EF4-FFF2-40B4-BE49-F238E27FC236}">
                <a16:creationId xmlns:a16="http://schemas.microsoft.com/office/drawing/2014/main" id="{DA65FF94-E781-48C0-B148-F427E4E19349}"/>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601229" y="1291820"/>
            <a:ext cx="10988220" cy="615553"/>
          </a:xfrm>
          <a:prstGeom prst="rect">
            <a:avLst/>
          </a:prstGeom>
          <a:noFill/>
        </p:spPr>
        <p:txBody>
          <a:bodyPr wrap="square" lIns="0" tIns="0" rIns="0" bIns="0" rtlCol="0" anchor="t">
            <a:noAutofit/>
          </a:bodyPr>
          <a:lstStyle>
            <a:lvl1pPr>
              <a:defRPr lang="en-US" sz="2000" b="0" dirty="0">
                <a:solidFill>
                  <a:schemeClr val="tx2"/>
                </a:solidFill>
              </a:defRPr>
            </a:lvl1pPr>
          </a:lstStyle>
          <a:p>
            <a:pPr lvl="0" defTabSz="380985"/>
            <a:r>
              <a:rPr lang="en-US"/>
              <a:t>This introductory text can be two lines; they should not be separate paragraphs. </a:t>
            </a:r>
            <a:br>
              <a:rPr lang="en-US"/>
            </a:br>
            <a:r>
              <a:rPr lang="en-US"/>
              <a:t>Avoid the space between by using a soft return (shift + enter) to force the next line.</a:t>
            </a:r>
          </a:p>
        </p:txBody>
      </p:sp>
      <p:sp>
        <p:nvSpPr>
          <p:cNvPr id="13" name="Content Placeholder 5">
            <a:extLst>
              <a:ext uri="{FF2B5EF4-FFF2-40B4-BE49-F238E27FC236}">
                <a16:creationId xmlns:a16="http://schemas.microsoft.com/office/drawing/2014/main" id="{26AB7FE1-6C7A-4C21-9B51-6E7245BA6A00}"/>
              </a:ext>
            </a:extLst>
          </p:cNvPr>
          <p:cNvSpPr>
            <a:spLocks noGrp="1"/>
          </p:cNvSpPr>
          <p:nvPr>
            <p:ph sz="quarter" idx="18"/>
          </p:nvPr>
        </p:nvSpPr>
        <p:spPr>
          <a:xfrm>
            <a:off x="593990" y="2035848"/>
            <a:ext cx="5382948" cy="396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3A8BDD4B-851B-4205-A741-6DC9A1A707BA}"/>
              </a:ext>
            </a:extLst>
          </p:cNvPr>
          <p:cNvSpPr>
            <a:spLocks noGrp="1"/>
          </p:cNvSpPr>
          <p:nvPr>
            <p:ph sz="quarter" idx="15"/>
          </p:nvPr>
        </p:nvSpPr>
        <p:spPr>
          <a:xfrm>
            <a:off x="6213076" y="2035848"/>
            <a:ext cx="5382948" cy="396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52F3929-56F5-4811-A752-3F16A1AC72DC}"/>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478744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2" name="Text Placeholder 5">
            <a:extLst>
              <a:ext uri="{FF2B5EF4-FFF2-40B4-BE49-F238E27FC236}">
                <a16:creationId xmlns:a16="http://schemas.microsoft.com/office/drawing/2014/main" id="{F7BE20E7-9375-4D7A-8D4F-0DD771956F0A}"/>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70000"/>
            <a:ext cx="5382948"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17" name="Content Placeholder 5">
            <a:extLst>
              <a:ext uri="{FF2B5EF4-FFF2-40B4-BE49-F238E27FC236}">
                <a16:creationId xmlns:a16="http://schemas.microsoft.com/office/drawing/2014/main" id="{C62DCBC9-EEBB-4199-B0ED-EBC52C39BB94}"/>
              </a:ext>
            </a:extLst>
          </p:cNvPr>
          <p:cNvSpPr>
            <a:spLocks noGrp="1"/>
          </p:cNvSpPr>
          <p:nvPr>
            <p:ph sz="quarter" idx="18"/>
          </p:nvPr>
        </p:nvSpPr>
        <p:spPr>
          <a:xfrm>
            <a:off x="593990" y="1860140"/>
            <a:ext cx="5382948"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6213741" y="1270000"/>
            <a:ext cx="5382283"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18" name="Content Placeholder 5">
            <a:extLst>
              <a:ext uri="{FF2B5EF4-FFF2-40B4-BE49-F238E27FC236}">
                <a16:creationId xmlns:a16="http://schemas.microsoft.com/office/drawing/2014/main" id="{0D1E525E-DDE1-4359-B3A8-D5C7C25AA311}"/>
              </a:ext>
            </a:extLst>
          </p:cNvPr>
          <p:cNvSpPr>
            <a:spLocks noGrp="1"/>
          </p:cNvSpPr>
          <p:nvPr>
            <p:ph sz="quarter" idx="19"/>
          </p:nvPr>
        </p:nvSpPr>
        <p:spPr>
          <a:xfrm>
            <a:off x="6213076" y="1860140"/>
            <a:ext cx="5382948"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AD9E9D70-AD2E-4ADC-BE5E-A4A35D514D1E}"/>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28766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Electric Blue">
    <p:bg>
      <p:bgPr>
        <a:solidFill>
          <a:srgbClr val="1010EB"/>
        </a:solidFill>
        <a:effectLst/>
      </p:bgPr>
    </p:bg>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4025816-B6AD-4295-9516-A131E09942CB}"/>
              </a:ext>
            </a:extLst>
          </p:cNvPr>
          <p:cNvSpPr>
            <a:spLocks noGrp="1"/>
          </p:cNvSpPr>
          <p:nvPr>
            <p:ph type="body" sz="quarter" idx="10" hasCustomPrompt="1"/>
          </p:nvPr>
        </p:nvSpPr>
        <p:spPr>
          <a:xfrm>
            <a:off x="593990" y="1954153"/>
            <a:ext cx="9129448" cy="494944"/>
          </a:xfrm>
          <a:prstGeom prst="rect">
            <a:avLst/>
          </a:prstGeom>
        </p:spPr>
        <p:txBody>
          <a:bodyPr wrap="square" lIns="0" tIns="0" rIns="0" bIns="182880" anchor="b">
            <a:spAutoFit/>
          </a:bodyPr>
          <a:lstStyle>
            <a:lvl1pPr>
              <a:defRPr kumimoji="0" lang="en-US" sz="1833" b="0" i="0" u="none" strike="noStrike" cap="none" spc="0" normalizeH="0" baseline="0" smtClean="0">
                <a:ln>
                  <a:noFill/>
                </a:ln>
                <a:solidFill>
                  <a:srgbClr val="FFFFFF"/>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21" name="Title 1">
            <a:extLst>
              <a:ext uri="{FF2B5EF4-FFF2-40B4-BE49-F238E27FC236}">
                <a16:creationId xmlns:a16="http://schemas.microsoft.com/office/drawing/2014/main" id="{CCC30C94-9D0D-4B7E-85A1-82AEC08E96B7}"/>
              </a:ext>
            </a:extLst>
          </p:cNvPr>
          <p:cNvSpPr>
            <a:spLocks noGrp="1"/>
          </p:cNvSpPr>
          <p:nvPr>
            <p:ph type="title" hasCustomPrompt="1"/>
          </p:nvPr>
        </p:nvSpPr>
        <p:spPr>
          <a:xfrm>
            <a:off x="593990" y="2458411"/>
            <a:ext cx="11002697" cy="2136483"/>
          </a:xfrm>
        </p:spPr>
        <p:txBody>
          <a:bodyPr wrap="square" lIns="0" bIns="0" anchor="b">
            <a:spAutoFit/>
          </a:bodyPr>
          <a:lstStyle>
            <a:lvl1pPr>
              <a:defRPr sz="7333">
                <a:solidFill>
                  <a:srgbClr val="FFFFFF"/>
                </a:solidFill>
                <a:latin typeface="+mj-lt"/>
              </a:defRPr>
            </a:lvl1pPr>
          </a:lstStyle>
          <a:p>
            <a:r>
              <a:rPr lang="en-US"/>
              <a:t>Presentation title goes here</a:t>
            </a:r>
          </a:p>
        </p:txBody>
      </p:sp>
      <p:sp>
        <p:nvSpPr>
          <p:cNvPr id="20" name="Text Placeholder 5">
            <a:extLst>
              <a:ext uri="{FF2B5EF4-FFF2-40B4-BE49-F238E27FC236}">
                <a16:creationId xmlns:a16="http://schemas.microsoft.com/office/drawing/2014/main" id="{6AFA93CD-B938-4662-B20E-40FBB0A637EF}"/>
              </a:ext>
            </a:extLst>
          </p:cNvPr>
          <p:cNvSpPr>
            <a:spLocks noGrp="1"/>
          </p:cNvSpPr>
          <p:nvPr>
            <p:ph type="body" sz="quarter" idx="12" hasCustomPrompt="1"/>
          </p:nvPr>
        </p:nvSpPr>
        <p:spPr>
          <a:xfrm>
            <a:off x="593991" y="4604206"/>
            <a:ext cx="11002697" cy="395942"/>
          </a:xfrm>
          <a:prstGeom prst="rect">
            <a:avLst/>
          </a:prstGeom>
        </p:spPr>
        <p:txBody>
          <a:bodyPr wrap="square" lIns="0" tIns="36576" rIns="0" bIns="0">
            <a:spAutoFit/>
          </a:bodyPr>
          <a:lstStyle>
            <a:lvl1pPr>
              <a:spcBef>
                <a:spcPts val="0"/>
              </a:spcBef>
              <a:defRPr kumimoji="0" lang="en-US" sz="2333" b="0" i="0" u="none" strike="noStrike" cap="none" spc="0" normalizeH="0" baseline="0" dirty="0" smtClean="0">
                <a:ln>
                  <a:noFill/>
                </a:ln>
                <a:solidFill>
                  <a:srgbClr val="FFFFFF"/>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1" name="Text Placeholder 5">
            <a:extLst>
              <a:ext uri="{FF2B5EF4-FFF2-40B4-BE49-F238E27FC236}">
                <a16:creationId xmlns:a16="http://schemas.microsoft.com/office/drawing/2014/main" id="{84C8C313-CD27-4AAA-AAC1-F5E00C2B1C9F}"/>
              </a:ext>
            </a:extLst>
          </p:cNvPr>
          <p:cNvSpPr>
            <a:spLocks noGrp="1"/>
          </p:cNvSpPr>
          <p:nvPr>
            <p:ph type="body" sz="quarter" idx="13" hasCustomPrompt="1"/>
          </p:nvPr>
        </p:nvSpPr>
        <p:spPr>
          <a:xfrm>
            <a:off x="593991" y="5930567"/>
            <a:ext cx="5393530"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rgbClr val="FFFFFF"/>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2" name="Text Placeholder 5">
            <a:extLst>
              <a:ext uri="{FF2B5EF4-FFF2-40B4-BE49-F238E27FC236}">
                <a16:creationId xmlns:a16="http://schemas.microsoft.com/office/drawing/2014/main" id="{1C400979-FBB2-4A8B-9B9D-E15997BC3242}"/>
              </a:ext>
            </a:extLst>
          </p:cNvPr>
          <p:cNvSpPr>
            <a:spLocks noGrp="1"/>
          </p:cNvSpPr>
          <p:nvPr>
            <p:ph type="body" sz="quarter" idx="14" hasCustomPrompt="1"/>
          </p:nvPr>
        </p:nvSpPr>
        <p:spPr>
          <a:xfrm>
            <a:off x="602588" y="6176255"/>
            <a:ext cx="5393531"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rgbClr val="FFFFFF"/>
                </a:solidFill>
                <a:effectLst/>
                <a:uLnTx/>
                <a:uFillTx/>
                <a:latin typeface="Avenir Next World"/>
              </a:defRPr>
            </a:lvl1pPr>
          </a:lstStyle>
          <a:p>
            <a:pPr marR="0" lvl="0" fontAlgn="auto">
              <a:spcBef>
                <a:spcPts val="500"/>
              </a:spcBef>
              <a:spcAft>
                <a:spcPts val="0"/>
              </a:spcAft>
              <a:buClrTx/>
              <a:buSzTx/>
              <a:tabLst/>
            </a:pPr>
            <a:r>
              <a:rPr lang="en-US"/>
              <a:t>First, Last Name</a:t>
            </a:r>
          </a:p>
        </p:txBody>
      </p:sp>
      <p:pic>
        <p:nvPicPr>
          <p:cNvPr id="9" name="Graphic 8">
            <a:extLst>
              <a:ext uri="{FF2B5EF4-FFF2-40B4-BE49-F238E27FC236}">
                <a16:creationId xmlns:a16="http://schemas.microsoft.com/office/drawing/2014/main" id="{796920F4-5BB1-448D-81A2-D5145C1472D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79682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5" name="Text Placeholder 5">
            <a:extLst>
              <a:ext uri="{FF2B5EF4-FFF2-40B4-BE49-F238E27FC236}">
                <a16:creationId xmlns:a16="http://schemas.microsoft.com/office/drawing/2014/main" id="{0D8D5D26-AE04-4CFB-B6D8-963F84EF167F}"/>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70000"/>
            <a:ext cx="3509698" cy="461665"/>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1909504B-86F3-42DF-8BC7-C509620292D5}"/>
              </a:ext>
            </a:extLst>
          </p:cNvPr>
          <p:cNvSpPr>
            <a:spLocks noGrp="1"/>
          </p:cNvSpPr>
          <p:nvPr>
            <p:ph sz="quarter" idx="20"/>
          </p:nvPr>
        </p:nvSpPr>
        <p:spPr>
          <a:xfrm>
            <a:off x="593990" y="1860141"/>
            <a:ext cx="3507052"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4340491" y="1270000"/>
            <a:ext cx="3512344" cy="461665"/>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2</a:t>
            </a:r>
          </a:p>
        </p:txBody>
      </p:sp>
      <p:sp>
        <p:nvSpPr>
          <p:cNvPr id="17" name="Content Placeholder 5">
            <a:extLst>
              <a:ext uri="{FF2B5EF4-FFF2-40B4-BE49-F238E27FC236}">
                <a16:creationId xmlns:a16="http://schemas.microsoft.com/office/drawing/2014/main" id="{850B7DD3-3932-4C6C-8E75-2FE25CB1EEF8}"/>
              </a:ext>
            </a:extLst>
          </p:cNvPr>
          <p:cNvSpPr>
            <a:spLocks noGrp="1"/>
          </p:cNvSpPr>
          <p:nvPr>
            <p:ph sz="quarter" idx="21"/>
          </p:nvPr>
        </p:nvSpPr>
        <p:spPr>
          <a:xfrm>
            <a:off x="4345782" y="1860141"/>
            <a:ext cx="3507052"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9C1C6D2-B908-4D86-B250-B4B5BC34D0D4}"/>
              </a:ext>
            </a:extLst>
          </p:cNvPr>
          <p:cNvSpPr>
            <a:spLocks noGrp="1"/>
          </p:cNvSpPr>
          <p:nvPr>
            <p:ph type="body" sz="quarter" idx="18" hasCustomPrompt="1"/>
          </p:nvPr>
        </p:nvSpPr>
        <p:spPr>
          <a:xfrm>
            <a:off x="8089637" y="1270000"/>
            <a:ext cx="3506387" cy="461665"/>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3</a:t>
            </a:r>
          </a:p>
        </p:txBody>
      </p:sp>
      <p:sp>
        <p:nvSpPr>
          <p:cNvPr id="18" name="Content Placeholder 5">
            <a:extLst>
              <a:ext uri="{FF2B5EF4-FFF2-40B4-BE49-F238E27FC236}">
                <a16:creationId xmlns:a16="http://schemas.microsoft.com/office/drawing/2014/main" id="{9560ED45-5E5D-4885-ADF5-5F669AD66491}"/>
              </a:ext>
            </a:extLst>
          </p:cNvPr>
          <p:cNvSpPr>
            <a:spLocks noGrp="1"/>
          </p:cNvSpPr>
          <p:nvPr>
            <p:ph sz="quarter" idx="22"/>
          </p:nvPr>
        </p:nvSpPr>
        <p:spPr>
          <a:xfrm>
            <a:off x="8089636" y="1860141"/>
            <a:ext cx="3507052"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93A936A7-D74D-4854-9AC1-14E85A55F1F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345649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7" name="Text Placeholder 5">
            <a:extLst>
              <a:ext uri="{FF2B5EF4-FFF2-40B4-BE49-F238E27FC236}">
                <a16:creationId xmlns:a16="http://schemas.microsoft.com/office/drawing/2014/main" id="{CD2994C3-A9C6-4A4E-8646-CFF3867EB1F6}"/>
              </a:ext>
            </a:extLst>
          </p:cNvPr>
          <p:cNvSpPr>
            <a:spLocks noGrp="1"/>
          </p:cNvSpPr>
          <p:nvPr>
            <p:ph type="body" sz="quarter" idx="12" hasCustomPrompt="1"/>
          </p:nvPr>
        </p:nvSpPr>
        <p:spPr>
          <a:xfrm>
            <a:off x="593661" y="723900"/>
            <a:ext cx="11002348"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70000"/>
            <a:ext cx="2576775"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65C473A0-9F20-4315-B72A-F180085EE626}"/>
              </a:ext>
            </a:extLst>
          </p:cNvPr>
          <p:cNvSpPr>
            <a:spLocks noGrp="1"/>
          </p:cNvSpPr>
          <p:nvPr>
            <p:ph sz="quarter" idx="22"/>
          </p:nvPr>
        </p:nvSpPr>
        <p:spPr>
          <a:xfrm>
            <a:off x="593990"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3389313" y="1270000"/>
            <a:ext cx="2587625"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19" name="Content Placeholder 5">
            <a:extLst>
              <a:ext uri="{FF2B5EF4-FFF2-40B4-BE49-F238E27FC236}">
                <a16:creationId xmlns:a16="http://schemas.microsoft.com/office/drawing/2014/main" id="{59C0DE62-8BD8-458B-9C21-881D155577C9}"/>
              </a:ext>
            </a:extLst>
          </p:cNvPr>
          <p:cNvSpPr>
            <a:spLocks noGrp="1"/>
          </p:cNvSpPr>
          <p:nvPr>
            <p:ph sz="quarter" idx="23"/>
          </p:nvPr>
        </p:nvSpPr>
        <p:spPr>
          <a:xfrm>
            <a:off x="3402542"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9C1C6D2-B908-4D86-B250-B4B5BC34D0D4}"/>
              </a:ext>
            </a:extLst>
          </p:cNvPr>
          <p:cNvSpPr>
            <a:spLocks noGrp="1"/>
          </p:cNvSpPr>
          <p:nvPr>
            <p:ph type="body" sz="quarter" idx="18" hasCustomPrompt="1"/>
          </p:nvPr>
        </p:nvSpPr>
        <p:spPr>
          <a:xfrm>
            <a:off x="6215486" y="1270000"/>
            <a:ext cx="2563495"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3</a:t>
            </a:r>
          </a:p>
        </p:txBody>
      </p:sp>
      <p:sp>
        <p:nvSpPr>
          <p:cNvPr id="20" name="Content Placeholder 5">
            <a:extLst>
              <a:ext uri="{FF2B5EF4-FFF2-40B4-BE49-F238E27FC236}">
                <a16:creationId xmlns:a16="http://schemas.microsoft.com/office/drawing/2014/main" id="{FBFD5CDD-9F29-4F19-8191-612B6FFE7408}"/>
              </a:ext>
            </a:extLst>
          </p:cNvPr>
          <p:cNvSpPr>
            <a:spLocks noGrp="1"/>
          </p:cNvSpPr>
          <p:nvPr>
            <p:ph sz="quarter" idx="24"/>
          </p:nvPr>
        </p:nvSpPr>
        <p:spPr>
          <a:xfrm>
            <a:off x="6213740"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7EAD4356-5C7A-4DED-9C22-4445F77CF0F4}"/>
              </a:ext>
            </a:extLst>
          </p:cNvPr>
          <p:cNvSpPr>
            <a:spLocks noGrp="1"/>
          </p:cNvSpPr>
          <p:nvPr>
            <p:ph type="body" sz="quarter" idx="20" hasCustomPrompt="1"/>
          </p:nvPr>
        </p:nvSpPr>
        <p:spPr>
          <a:xfrm>
            <a:off x="9028987" y="1270000"/>
            <a:ext cx="2567037"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4</a:t>
            </a:r>
          </a:p>
        </p:txBody>
      </p:sp>
      <p:sp>
        <p:nvSpPr>
          <p:cNvPr id="21" name="Content Placeholder 5">
            <a:extLst>
              <a:ext uri="{FF2B5EF4-FFF2-40B4-BE49-F238E27FC236}">
                <a16:creationId xmlns:a16="http://schemas.microsoft.com/office/drawing/2014/main" id="{DFFB632D-C69A-4E39-B5D5-BC4D8091DF06}"/>
              </a:ext>
            </a:extLst>
          </p:cNvPr>
          <p:cNvSpPr>
            <a:spLocks noGrp="1"/>
          </p:cNvSpPr>
          <p:nvPr>
            <p:ph sz="quarter" idx="25"/>
          </p:nvPr>
        </p:nvSpPr>
        <p:spPr>
          <a:xfrm>
            <a:off x="9022292"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625EACB-B378-456D-9903-869517A484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4143275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9" name="Text Placeholder 5">
            <a:extLst>
              <a:ext uri="{FF2B5EF4-FFF2-40B4-BE49-F238E27FC236}">
                <a16:creationId xmlns:a16="http://schemas.microsoft.com/office/drawing/2014/main" id="{76F2DA43-D372-40E8-A987-A415368D342E}"/>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1"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91731AA7-6E87-4585-B9D9-3467AF895F4D}"/>
              </a:ext>
            </a:extLst>
          </p:cNvPr>
          <p:cNvSpPr>
            <a:spLocks noGrp="1"/>
          </p:cNvSpPr>
          <p:nvPr>
            <p:ph sz="quarter" idx="24"/>
          </p:nvPr>
        </p:nvSpPr>
        <p:spPr>
          <a:xfrm>
            <a:off x="593990"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2845979" y="1275034"/>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2</a:t>
            </a:r>
          </a:p>
        </p:txBody>
      </p:sp>
      <p:sp>
        <p:nvSpPr>
          <p:cNvPr id="21" name="Content Placeholder 5">
            <a:extLst>
              <a:ext uri="{FF2B5EF4-FFF2-40B4-BE49-F238E27FC236}">
                <a16:creationId xmlns:a16="http://schemas.microsoft.com/office/drawing/2014/main" id="{AA4CEC55-5292-4DD7-AAD1-1DB16A7F18F3}"/>
              </a:ext>
            </a:extLst>
          </p:cNvPr>
          <p:cNvSpPr>
            <a:spLocks noGrp="1"/>
          </p:cNvSpPr>
          <p:nvPr>
            <p:ph sz="quarter" idx="25"/>
          </p:nvPr>
        </p:nvSpPr>
        <p:spPr>
          <a:xfrm>
            <a:off x="2846256"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9C1C6D2-B908-4D86-B250-B4B5BC34D0D4}"/>
              </a:ext>
            </a:extLst>
          </p:cNvPr>
          <p:cNvSpPr>
            <a:spLocks noGrp="1"/>
          </p:cNvSpPr>
          <p:nvPr>
            <p:ph type="body" sz="quarter" idx="18" hasCustomPrompt="1"/>
          </p:nvPr>
        </p:nvSpPr>
        <p:spPr>
          <a:xfrm>
            <a:off x="5097968"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3</a:t>
            </a:r>
          </a:p>
        </p:txBody>
      </p:sp>
      <p:sp>
        <p:nvSpPr>
          <p:cNvPr id="22" name="Content Placeholder 5">
            <a:extLst>
              <a:ext uri="{FF2B5EF4-FFF2-40B4-BE49-F238E27FC236}">
                <a16:creationId xmlns:a16="http://schemas.microsoft.com/office/drawing/2014/main" id="{62A79AC4-E55B-4918-838B-4C12DCD85C00}"/>
              </a:ext>
            </a:extLst>
          </p:cNvPr>
          <p:cNvSpPr>
            <a:spLocks noGrp="1"/>
          </p:cNvSpPr>
          <p:nvPr>
            <p:ph sz="quarter" idx="26"/>
          </p:nvPr>
        </p:nvSpPr>
        <p:spPr>
          <a:xfrm>
            <a:off x="5098522"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7EAD4356-5C7A-4DED-9C22-4445F77CF0F4}"/>
              </a:ext>
            </a:extLst>
          </p:cNvPr>
          <p:cNvSpPr>
            <a:spLocks noGrp="1"/>
          </p:cNvSpPr>
          <p:nvPr>
            <p:ph type="body" sz="quarter" idx="20" hasCustomPrompt="1"/>
          </p:nvPr>
        </p:nvSpPr>
        <p:spPr>
          <a:xfrm>
            <a:off x="7349956"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4</a:t>
            </a:r>
          </a:p>
        </p:txBody>
      </p:sp>
      <p:sp>
        <p:nvSpPr>
          <p:cNvPr id="23" name="Content Placeholder 5">
            <a:extLst>
              <a:ext uri="{FF2B5EF4-FFF2-40B4-BE49-F238E27FC236}">
                <a16:creationId xmlns:a16="http://schemas.microsoft.com/office/drawing/2014/main" id="{383DC99B-BED4-48DA-974D-5F649A3BA760}"/>
              </a:ext>
            </a:extLst>
          </p:cNvPr>
          <p:cNvSpPr>
            <a:spLocks noGrp="1"/>
          </p:cNvSpPr>
          <p:nvPr>
            <p:ph sz="quarter" idx="27"/>
          </p:nvPr>
        </p:nvSpPr>
        <p:spPr>
          <a:xfrm>
            <a:off x="7350788"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C2E15390-C11C-428F-AD2A-A6D9CDF3DDE4}"/>
              </a:ext>
            </a:extLst>
          </p:cNvPr>
          <p:cNvSpPr>
            <a:spLocks noGrp="1"/>
          </p:cNvSpPr>
          <p:nvPr>
            <p:ph type="body" sz="quarter" idx="22" hasCustomPrompt="1"/>
          </p:nvPr>
        </p:nvSpPr>
        <p:spPr>
          <a:xfrm>
            <a:off x="9601944"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5</a:t>
            </a:r>
          </a:p>
        </p:txBody>
      </p:sp>
      <p:sp>
        <p:nvSpPr>
          <p:cNvPr id="24" name="Content Placeholder 5">
            <a:extLst>
              <a:ext uri="{FF2B5EF4-FFF2-40B4-BE49-F238E27FC236}">
                <a16:creationId xmlns:a16="http://schemas.microsoft.com/office/drawing/2014/main" id="{9AE92587-CB57-4F6E-8EA2-83E3A87E9706}"/>
              </a:ext>
            </a:extLst>
          </p:cNvPr>
          <p:cNvSpPr>
            <a:spLocks noGrp="1"/>
          </p:cNvSpPr>
          <p:nvPr>
            <p:ph sz="quarter" idx="28"/>
          </p:nvPr>
        </p:nvSpPr>
        <p:spPr>
          <a:xfrm>
            <a:off x="9603053"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4A20A63E-F6ED-4441-9562-588AC72CAE1A}"/>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391552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7" name="Text Placeholder 5">
            <a:extLst>
              <a:ext uri="{FF2B5EF4-FFF2-40B4-BE49-F238E27FC236}">
                <a16:creationId xmlns:a16="http://schemas.microsoft.com/office/drawing/2014/main" id="{242DD897-A227-4EE6-B0BE-ABBA9BFD58D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80514"/>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5CBE374B-D885-4C34-BB8B-7886C7C0AAB8}"/>
              </a:ext>
            </a:extLst>
          </p:cNvPr>
          <p:cNvSpPr>
            <a:spLocks noGrp="1"/>
          </p:cNvSpPr>
          <p:nvPr>
            <p:ph sz="quarter" idx="22"/>
          </p:nvPr>
        </p:nvSpPr>
        <p:spPr>
          <a:xfrm>
            <a:off x="593990" y="1912938"/>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F5F3A83D-93CE-4976-8A1E-1FD341BFB967}"/>
              </a:ext>
            </a:extLst>
          </p:cNvPr>
          <p:cNvSpPr>
            <a:spLocks noGrp="1"/>
          </p:cNvSpPr>
          <p:nvPr>
            <p:ph type="body" sz="quarter" idx="18" hasCustomPrompt="1"/>
          </p:nvPr>
        </p:nvSpPr>
        <p:spPr>
          <a:xfrm>
            <a:off x="593990" y="3740217"/>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20" name="Content Placeholder 5">
            <a:extLst>
              <a:ext uri="{FF2B5EF4-FFF2-40B4-BE49-F238E27FC236}">
                <a16:creationId xmlns:a16="http://schemas.microsoft.com/office/drawing/2014/main" id="{00ADD461-7177-47D6-BB90-DD0982C41E68}"/>
              </a:ext>
            </a:extLst>
          </p:cNvPr>
          <p:cNvSpPr>
            <a:spLocks noGrp="1"/>
          </p:cNvSpPr>
          <p:nvPr>
            <p:ph sz="quarter" idx="24"/>
          </p:nvPr>
        </p:nvSpPr>
        <p:spPr>
          <a:xfrm>
            <a:off x="593990" y="4370833"/>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6213741" y="1280514"/>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3</a:t>
            </a:r>
          </a:p>
        </p:txBody>
      </p:sp>
      <p:sp>
        <p:nvSpPr>
          <p:cNvPr id="19" name="Content Placeholder 5">
            <a:extLst>
              <a:ext uri="{FF2B5EF4-FFF2-40B4-BE49-F238E27FC236}">
                <a16:creationId xmlns:a16="http://schemas.microsoft.com/office/drawing/2014/main" id="{1F4736F1-5251-4DEB-B321-274285E1D2B4}"/>
              </a:ext>
            </a:extLst>
          </p:cNvPr>
          <p:cNvSpPr>
            <a:spLocks noGrp="1"/>
          </p:cNvSpPr>
          <p:nvPr>
            <p:ph sz="quarter" idx="23"/>
          </p:nvPr>
        </p:nvSpPr>
        <p:spPr>
          <a:xfrm>
            <a:off x="6213740" y="1912938"/>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0F78D82-049B-4225-B6B2-3C963C967B85}"/>
              </a:ext>
            </a:extLst>
          </p:cNvPr>
          <p:cNvSpPr>
            <a:spLocks noGrp="1"/>
          </p:cNvSpPr>
          <p:nvPr>
            <p:ph type="body" sz="quarter" idx="19" hasCustomPrompt="1"/>
          </p:nvPr>
        </p:nvSpPr>
        <p:spPr>
          <a:xfrm>
            <a:off x="6213741" y="3740217"/>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4</a:t>
            </a:r>
          </a:p>
        </p:txBody>
      </p:sp>
      <p:sp>
        <p:nvSpPr>
          <p:cNvPr id="21" name="Content Placeholder 5">
            <a:extLst>
              <a:ext uri="{FF2B5EF4-FFF2-40B4-BE49-F238E27FC236}">
                <a16:creationId xmlns:a16="http://schemas.microsoft.com/office/drawing/2014/main" id="{283462C5-37B9-4807-9A98-C046BF428456}"/>
              </a:ext>
            </a:extLst>
          </p:cNvPr>
          <p:cNvSpPr>
            <a:spLocks noGrp="1"/>
          </p:cNvSpPr>
          <p:nvPr>
            <p:ph sz="quarter" idx="25"/>
          </p:nvPr>
        </p:nvSpPr>
        <p:spPr>
          <a:xfrm>
            <a:off x="6213740" y="4370833"/>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418ACE11-13AA-43E4-B0E2-33691563389F}"/>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109206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tems with Feature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9" name="Text Placeholder 5">
            <a:extLst>
              <a:ext uri="{FF2B5EF4-FFF2-40B4-BE49-F238E27FC236}">
                <a16:creationId xmlns:a16="http://schemas.microsoft.com/office/drawing/2014/main" id="{6A552AA7-5EEF-44FE-BC86-324CE6243EA7}"/>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702288"/>
            <a:ext cx="5382948"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1 Lorem ipsum </a:t>
            </a:r>
            <a:br>
              <a:rPr lang="en-US"/>
            </a:br>
            <a:r>
              <a:rPr lang="en-US"/>
              <a:t>dolor sit </a:t>
            </a:r>
            <a:r>
              <a:rPr lang="en-US" err="1"/>
              <a:t>amet</a:t>
            </a:r>
            <a:r>
              <a:rPr lang="en-US"/>
              <a:t> </a:t>
            </a:r>
          </a:p>
        </p:txBody>
      </p:sp>
      <p:sp>
        <p:nvSpPr>
          <p:cNvPr id="6" name="Text Placeholder 5">
            <a:extLst>
              <a:ext uri="{FF2B5EF4-FFF2-40B4-BE49-F238E27FC236}">
                <a16:creationId xmlns:a16="http://schemas.microsoft.com/office/drawing/2014/main" id="{63210BC1-0EF7-4E0D-B180-D97A6B3A3ED2}"/>
              </a:ext>
            </a:extLst>
          </p:cNvPr>
          <p:cNvSpPr>
            <a:spLocks noGrp="1"/>
          </p:cNvSpPr>
          <p:nvPr>
            <p:ph type="body" sz="quarter" idx="22" hasCustomPrompt="1"/>
          </p:nvPr>
        </p:nvSpPr>
        <p:spPr>
          <a:xfrm>
            <a:off x="593991" y="2750176"/>
            <a:ext cx="5372364" cy="649720"/>
          </a:xfrm>
        </p:spPr>
        <p:txBody>
          <a:bodyPr/>
          <a:lstStyle>
            <a:lvl1pPr>
              <a:defRPr/>
            </a:lvl1pPr>
          </a:lstStyle>
          <a:p>
            <a:pPr lvl="0"/>
            <a:r>
              <a:rPr lang="en-US"/>
              <a:t>Enter text</a:t>
            </a:r>
          </a:p>
        </p:txBody>
      </p:sp>
      <p:sp>
        <p:nvSpPr>
          <p:cNvPr id="12" name="Text Placeholder 5">
            <a:extLst>
              <a:ext uri="{FF2B5EF4-FFF2-40B4-BE49-F238E27FC236}">
                <a16:creationId xmlns:a16="http://schemas.microsoft.com/office/drawing/2014/main" id="{F5F3A83D-93CE-4976-8A1E-1FD341BFB967}"/>
              </a:ext>
            </a:extLst>
          </p:cNvPr>
          <p:cNvSpPr>
            <a:spLocks noGrp="1"/>
          </p:cNvSpPr>
          <p:nvPr>
            <p:ph type="body" sz="quarter" idx="18" hasCustomPrompt="1"/>
          </p:nvPr>
        </p:nvSpPr>
        <p:spPr>
          <a:xfrm>
            <a:off x="593990" y="4094968"/>
            <a:ext cx="5382948"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2 Lorem ipsum </a:t>
            </a:r>
            <a:br>
              <a:rPr lang="en-US"/>
            </a:br>
            <a:r>
              <a:rPr lang="en-US"/>
              <a:t>dolor sit </a:t>
            </a:r>
            <a:r>
              <a:rPr lang="en-US" err="1"/>
              <a:t>amet</a:t>
            </a:r>
            <a:r>
              <a:rPr lang="en-US"/>
              <a:t> </a:t>
            </a:r>
          </a:p>
        </p:txBody>
      </p:sp>
      <p:sp>
        <p:nvSpPr>
          <p:cNvPr id="22" name="Text Placeholder 5">
            <a:extLst>
              <a:ext uri="{FF2B5EF4-FFF2-40B4-BE49-F238E27FC236}">
                <a16:creationId xmlns:a16="http://schemas.microsoft.com/office/drawing/2014/main" id="{0294A288-1C96-4F4A-857E-7950F4441581}"/>
              </a:ext>
            </a:extLst>
          </p:cNvPr>
          <p:cNvSpPr>
            <a:spLocks noGrp="1"/>
          </p:cNvSpPr>
          <p:nvPr>
            <p:ph type="body" sz="quarter" idx="24" hasCustomPrompt="1"/>
          </p:nvPr>
        </p:nvSpPr>
        <p:spPr>
          <a:xfrm>
            <a:off x="593991" y="5151120"/>
            <a:ext cx="5372364" cy="649720"/>
          </a:xfrm>
        </p:spPr>
        <p:txBody>
          <a:bodyPr/>
          <a:lstStyle>
            <a:lvl1pPr>
              <a:defRPr/>
            </a:lvl1pPr>
          </a:lstStyle>
          <a:p>
            <a:pPr lvl="0"/>
            <a:r>
              <a:rPr lang="en-US"/>
              <a:t>Enter text</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6223003" y="1702288"/>
            <a:ext cx="5373020"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3 Lorem ipsum </a:t>
            </a:r>
            <a:br>
              <a:rPr lang="en-US"/>
            </a:br>
            <a:r>
              <a:rPr lang="en-US"/>
              <a:t>dolor sit </a:t>
            </a:r>
            <a:r>
              <a:rPr lang="en-US" err="1"/>
              <a:t>amet</a:t>
            </a:r>
            <a:r>
              <a:rPr lang="en-US"/>
              <a:t> </a:t>
            </a:r>
          </a:p>
        </p:txBody>
      </p:sp>
      <p:sp>
        <p:nvSpPr>
          <p:cNvPr id="21" name="Text Placeholder 5">
            <a:extLst>
              <a:ext uri="{FF2B5EF4-FFF2-40B4-BE49-F238E27FC236}">
                <a16:creationId xmlns:a16="http://schemas.microsoft.com/office/drawing/2014/main" id="{25D1C507-ACA1-48D9-9CA9-C01A74444014}"/>
              </a:ext>
            </a:extLst>
          </p:cNvPr>
          <p:cNvSpPr>
            <a:spLocks noGrp="1"/>
          </p:cNvSpPr>
          <p:nvPr>
            <p:ph type="body" sz="quarter" idx="23" hasCustomPrompt="1"/>
          </p:nvPr>
        </p:nvSpPr>
        <p:spPr>
          <a:xfrm>
            <a:off x="6224324" y="2750176"/>
            <a:ext cx="5372364" cy="649720"/>
          </a:xfrm>
        </p:spPr>
        <p:txBody>
          <a:bodyPr/>
          <a:lstStyle>
            <a:lvl1pPr>
              <a:defRPr/>
            </a:lvl1pPr>
          </a:lstStyle>
          <a:p>
            <a:pPr lvl="0"/>
            <a:r>
              <a:rPr lang="en-US"/>
              <a:t>Enter text</a:t>
            </a:r>
          </a:p>
        </p:txBody>
      </p:sp>
      <p:sp>
        <p:nvSpPr>
          <p:cNvPr id="13" name="Text Placeholder 5">
            <a:extLst>
              <a:ext uri="{FF2B5EF4-FFF2-40B4-BE49-F238E27FC236}">
                <a16:creationId xmlns:a16="http://schemas.microsoft.com/office/drawing/2014/main" id="{40F78D82-049B-4225-B6B2-3C963C967B85}"/>
              </a:ext>
            </a:extLst>
          </p:cNvPr>
          <p:cNvSpPr>
            <a:spLocks noGrp="1"/>
          </p:cNvSpPr>
          <p:nvPr>
            <p:ph type="body" sz="quarter" idx="19" hasCustomPrompt="1"/>
          </p:nvPr>
        </p:nvSpPr>
        <p:spPr>
          <a:xfrm>
            <a:off x="6223003" y="4094968"/>
            <a:ext cx="5373020"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4 Lorem ipsum </a:t>
            </a:r>
            <a:br>
              <a:rPr lang="en-US"/>
            </a:br>
            <a:r>
              <a:rPr lang="en-US"/>
              <a:t>dolor sit </a:t>
            </a:r>
            <a:r>
              <a:rPr lang="en-US" err="1"/>
              <a:t>amet</a:t>
            </a:r>
            <a:r>
              <a:rPr lang="en-US"/>
              <a:t> </a:t>
            </a:r>
          </a:p>
        </p:txBody>
      </p:sp>
      <p:sp>
        <p:nvSpPr>
          <p:cNvPr id="23" name="Text Placeholder 5">
            <a:extLst>
              <a:ext uri="{FF2B5EF4-FFF2-40B4-BE49-F238E27FC236}">
                <a16:creationId xmlns:a16="http://schemas.microsoft.com/office/drawing/2014/main" id="{2BD8E753-9439-484D-A881-CA6DF8EC29E0}"/>
              </a:ext>
            </a:extLst>
          </p:cNvPr>
          <p:cNvSpPr>
            <a:spLocks noGrp="1"/>
          </p:cNvSpPr>
          <p:nvPr>
            <p:ph type="body" sz="quarter" idx="25" hasCustomPrompt="1"/>
          </p:nvPr>
        </p:nvSpPr>
        <p:spPr>
          <a:xfrm>
            <a:off x="6224324" y="5151120"/>
            <a:ext cx="5372364" cy="649720"/>
          </a:xfrm>
        </p:spPr>
        <p:txBody>
          <a:bodyPr/>
          <a:lstStyle>
            <a:lvl1pPr>
              <a:defRPr/>
            </a:lvl1pPr>
          </a:lstStyle>
          <a:p>
            <a:pPr lvl="0"/>
            <a:r>
              <a:rPr lang="en-US"/>
              <a:t>Enter text</a:t>
            </a:r>
          </a:p>
        </p:txBody>
      </p:sp>
      <p:sp>
        <p:nvSpPr>
          <p:cNvPr id="20" name="Text Placeholder 5">
            <a:extLst>
              <a:ext uri="{FF2B5EF4-FFF2-40B4-BE49-F238E27FC236}">
                <a16:creationId xmlns:a16="http://schemas.microsoft.com/office/drawing/2014/main" id="{8943AD6C-88A1-4D6C-B6AD-35A3DF3F76D0}"/>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cxnSp>
        <p:nvCxnSpPr>
          <p:cNvPr id="17" name="Straight Connector 16">
            <a:extLst>
              <a:ext uri="{FF2B5EF4-FFF2-40B4-BE49-F238E27FC236}">
                <a16:creationId xmlns:a16="http://schemas.microsoft.com/office/drawing/2014/main" id="{010F4379-3C3D-4449-9729-A61F86FBE697}"/>
              </a:ext>
              <a:ext uri="{C183D7F6-B498-43B3-948B-1728B52AA6E4}">
                <adec:decorative xmlns:adec="http://schemas.microsoft.com/office/drawing/2017/decorative" val="1"/>
              </a:ext>
            </a:extLst>
          </p:cNvPr>
          <p:cNvCxnSpPr>
            <a:cxnSpLocks/>
          </p:cNvCxnSpPr>
          <p:nvPr userDrawn="1"/>
        </p:nvCxnSpPr>
        <p:spPr>
          <a:xfrm>
            <a:off x="579438" y="3681186"/>
            <a:ext cx="3639344" cy="0"/>
          </a:xfrm>
          <a:prstGeom prst="line">
            <a:avLst/>
          </a:prstGeom>
          <a:ln w="31750" cap="rnd">
            <a:solidFill>
              <a:srgbClr val="100FEB"/>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35B4805-9C3D-49F6-8AC2-C36D26BA0311}"/>
              </a:ext>
              <a:ext uri="{C183D7F6-B498-43B3-948B-1728B52AA6E4}">
                <adec:decorative xmlns:adec="http://schemas.microsoft.com/office/drawing/2017/decorative" val="1"/>
              </a:ext>
            </a:extLst>
          </p:cNvPr>
          <p:cNvCxnSpPr>
            <a:cxnSpLocks/>
          </p:cNvCxnSpPr>
          <p:nvPr userDrawn="1"/>
        </p:nvCxnSpPr>
        <p:spPr>
          <a:xfrm>
            <a:off x="6207126" y="3681186"/>
            <a:ext cx="3639344" cy="0"/>
          </a:xfrm>
          <a:prstGeom prst="line">
            <a:avLst/>
          </a:prstGeom>
          <a:ln w="31750" cap="rnd">
            <a:solidFill>
              <a:srgbClr val="100FEB"/>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726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21" name="Text Placeholder 5">
            <a:extLst>
              <a:ext uri="{FF2B5EF4-FFF2-40B4-BE49-F238E27FC236}">
                <a16:creationId xmlns:a16="http://schemas.microsoft.com/office/drawing/2014/main" id="{A644BFC4-FBC2-42E2-8D7A-A09C397FC653}"/>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80514"/>
            <a:ext cx="3509698"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57C099C6-940D-49FB-BD68-E7B3F9EB75B2}"/>
              </a:ext>
            </a:extLst>
          </p:cNvPr>
          <p:cNvSpPr>
            <a:spLocks noGrp="1"/>
          </p:cNvSpPr>
          <p:nvPr>
            <p:ph sz="quarter" idx="26"/>
          </p:nvPr>
        </p:nvSpPr>
        <p:spPr>
          <a:xfrm>
            <a:off x="593990" y="1912974"/>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4340525" y="1280514"/>
            <a:ext cx="3520246"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23" name="Content Placeholder 5">
            <a:extLst>
              <a:ext uri="{FF2B5EF4-FFF2-40B4-BE49-F238E27FC236}">
                <a16:creationId xmlns:a16="http://schemas.microsoft.com/office/drawing/2014/main" id="{8F7D259D-C489-4C8B-952D-658D9F68F90D}"/>
              </a:ext>
            </a:extLst>
          </p:cNvPr>
          <p:cNvSpPr>
            <a:spLocks noGrp="1"/>
          </p:cNvSpPr>
          <p:nvPr>
            <p:ph sz="quarter" idx="27"/>
          </p:nvPr>
        </p:nvSpPr>
        <p:spPr>
          <a:xfrm>
            <a:off x="4339993" y="1912974"/>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5B2EAF52-FAB7-4467-A133-97EC1BE850DF}"/>
              </a:ext>
            </a:extLst>
          </p:cNvPr>
          <p:cNvSpPr>
            <a:spLocks noGrp="1"/>
          </p:cNvSpPr>
          <p:nvPr>
            <p:ph type="body" sz="quarter" idx="22" hasCustomPrompt="1"/>
          </p:nvPr>
        </p:nvSpPr>
        <p:spPr>
          <a:xfrm>
            <a:off x="8075777" y="1280514"/>
            <a:ext cx="3520247"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3</a:t>
            </a:r>
          </a:p>
        </p:txBody>
      </p:sp>
      <p:sp>
        <p:nvSpPr>
          <p:cNvPr id="24" name="Content Placeholder 5">
            <a:extLst>
              <a:ext uri="{FF2B5EF4-FFF2-40B4-BE49-F238E27FC236}">
                <a16:creationId xmlns:a16="http://schemas.microsoft.com/office/drawing/2014/main" id="{E5DF430A-D376-42C7-B715-364A3D13084D}"/>
              </a:ext>
            </a:extLst>
          </p:cNvPr>
          <p:cNvSpPr>
            <a:spLocks noGrp="1"/>
          </p:cNvSpPr>
          <p:nvPr>
            <p:ph sz="quarter" idx="28"/>
          </p:nvPr>
        </p:nvSpPr>
        <p:spPr>
          <a:xfrm>
            <a:off x="8087651" y="1912974"/>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F5F3A83D-93CE-4976-8A1E-1FD341BFB967}"/>
              </a:ext>
            </a:extLst>
          </p:cNvPr>
          <p:cNvSpPr>
            <a:spLocks noGrp="1"/>
          </p:cNvSpPr>
          <p:nvPr>
            <p:ph type="body" sz="quarter" idx="18" hasCustomPrompt="1"/>
          </p:nvPr>
        </p:nvSpPr>
        <p:spPr>
          <a:xfrm>
            <a:off x="593990" y="3740217"/>
            <a:ext cx="3509698"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4</a:t>
            </a:r>
          </a:p>
        </p:txBody>
      </p:sp>
      <p:sp>
        <p:nvSpPr>
          <p:cNvPr id="25" name="Content Placeholder 5">
            <a:extLst>
              <a:ext uri="{FF2B5EF4-FFF2-40B4-BE49-F238E27FC236}">
                <a16:creationId xmlns:a16="http://schemas.microsoft.com/office/drawing/2014/main" id="{33360856-EEBC-45CA-A9D0-BC9DE73605F3}"/>
              </a:ext>
            </a:extLst>
          </p:cNvPr>
          <p:cNvSpPr>
            <a:spLocks noGrp="1"/>
          </p:cNvSpPr>
          <p:nvPr>
            <p:ph sz="quarter" idx="29"/>
          </p:nvPr>
        </p:nvSpPr>
        <p:spPr>
          <a:xfrm>
            <a:off x="593990" y="4372515"/>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0F78D82-049B-4225-B6B2-3C963C967B85}"/>
              </a:ext>
            </a:extLst>
          </p:cNvPr>
          <p:cNvSpPr>
            <a:spLocks noGrp="1"/>
          </p:cNvSpPr>
          <p:nvPr>
            <p:ph type="body" sz="quarter" idx="19" hasCustomPrompt="1"/>
          </p:nvPr>
        </p:nvSpPr>
        <p:spPr>
          <a:xfrm>
            <a:off x="4340490" y="3740217"/>
            <a:ext cx="3512344"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5</a:t>
            </a:r>
          </a:p>
        </p:txBody>
      </p:sp>
      <p:sp>
        <p:nvSpPr>
          <p:cNvPr id="26" name="Content Placeholder 5">
            <a:extLst>
              <a:ext uri="{FF2B5EF4-FFF2-40B4-BE49-F238E27FC236}">
                <a16:creationId xmlns:a16="http://schemas.microsoft.com/office/drawing/2014/main" id="{FB52A3B1-D374-419E-9FE3-D3CBC81E6B7D}"/>
              </a:ext>
            </a:extLst>
          </p:cNvPr>
          <p:cNvSpPr>
            <a:spLocks noGrp="1"/>
          </p:cNvSpPr>
          <p:nvPr>
            <p:ph sz="quarter" idx="30"/>
          </p:nvPr>
        </p:nvSpPr>
        <p:spPr>
          <a:xfrm>
            <a:off x="4339993" y="4372515"/>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
            <a:extLst>
              <a:ext uri="{FF2B5EF4-FFF2-40B4-BE49-F238E27FC236}">
                <a16:creationId xmlns:a16="http://schemas.microsoft.com/office/drawing/2014/main" id="{FCC978F0-6D58-4472-ABF1-7A27052A9265}"/>
              </a:ext>
            </a:extLst>
          </p:cNvPr>
          <p:cNvSpPr>
            <a:spLocks noGrp="1"/>
          </p:cNvSpPr>
          <p:nvPr>
            <p:ph type="body" sz="quarter" idx="24" hasCustomPrompt="1"/>
          </p:nvPr>
        </p:nvSpPr>
        <p:spPr>
          <a:xfrm>
            <a:off x="8086817" y="3740217"/>
            <a:ext cx="3509207"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6</a:t>
            </a:r>
          </a:p>
        </p:txBody>
      </p:sp>
      <p:sp>
        <p:nvSpPr>
          <p:cNvPr id="27" name="Content Placeholder 5">
            <a:extLst>
              <a:ext uri="{FF2B5EF4-FFF2-40B4-BE49-F238E27FC236}">
                <a16:creationId xmlns:a16="http://schemas.microsoft.com/office/drawing/2014/main" id="{D6B5E360-0940-4FA1-99A8-14428F1BD280}"/>
              </a:ext>
            </a:extLst>
          </p:cNvPr>
          <p:cNvSpPr>
            <a:spLocks noGrp="1"/>
          </p:cNvSpPr>
          <p:nvPr>
            <p:ph sz="quarter" idx="31"/>
          </p:nvPr>
        </p:nvSpPr>
        <p:spPr>
          <a:xfrm>
            <a:off x="8087651" y="4372515"/>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5">
            <a:extLst>
              <a:ext uri="{FF2B5EF4-FFF2-40B4-BE49-F238E27FC236}">
                <a16:creationId xmlns:a16="http://schemas.microsoft.com/office/drawing/2014/main" id="{B0BB9CE8-314F-4B47-864B-E57BC54DE778}"/>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Tree>
    <p:extLst>
      <p:ext uri="{BB962C8B-B14F-4D97-AF65-F5344CB8AC3E}">
        <p14:creationId xmlns:p14="http://schemas.microsoft.com/office/powerpoint/2010/main" val="93377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Righ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0" y="-1"/>
            <a:ext cx="5978260" cy="6135688"/>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270001"/>
            <a:ext cx="5372364"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636039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Lef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0" y="1270000"/>
            <a:ext cx="4103688" cy="4865687"/>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4340491" y="1270001"/>
            <a:ext cx="7244950"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866285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Floating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1" y="232834"/>
            <a:ext cx="5748074" cy="5801083"/>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270001"/>
            <a:ext cx="5372364"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81473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ircular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25648" y="654642"/>
            <a:ext cx="5497193" cy="5403996"/>
          </a:xfrm>
          <a:prstGeom prst="ellipse">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D4ED90FA-9059-4A06-9E7A-4B1A16277363}"/>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0D160304-570D-4E4C-B151-EEF8C1FC335E}"/>
              </a:ext>
            </a:extLst>
          </p:cNvPr>
          <p:cNvSpPr>
            <a:spLocks noGrp="1"/>
          </p:cNvSpPr>
          <p:nvPr>
            <p:ph type="body" sz="quarter" idx="12" hasCustomPrompt="1"/>
          </p:nvPr>
        </p:nvSpPr>
        <p:spPr>
          <a:xfrm>
            <a:off x="593662"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12" name="Content Placeholder 4">
            <a:extLst>
              <a:ext uri="{FF2B5EF4-FFF2-40B4-BE49-F238E27FC236}">
                <a16:creationId xmlns:a16="http://schemas.microsoft.com/office/drawing/2014/main" id="{DC5BB8FC-5DD8-4825-A2EB-1344AF5B1568}"/>
              </a:ext>
            </a:extLst>
          </p:cNvPr>
          <p:cNvSpPr>
            <a:spLocks noGrp="1"/>
          </p:cNvSpPr>
          <p:nvPr>
            <p:ph sz="quarter" idx="18"/>
          </p:nvPr>
        </p:nvSpPr>
        <p:spPr>
          <a:xfrm>
            <a:off x="593991" y="1270001"/>
            <a:ext cx="5372364"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AC3E647-3758-4D64-9F7D-E97097388A4B}"/>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51460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9513A8-D1F9-4212-9A7D-92BD32CC94C9}"/>
              </a:ext>
              <a:ext uri="{C183D7F6-B498-43B3-948B-1728B52AA6E4}">
                <adec:decorative xmlns:adec="http://schemas.microsoft.com/office/drawing/2017/decorative" val="1"/>
              </a:ext>
            </a:extLst>
          </p:cNvPr>
          <p:cNvSpPr>
            <a:spLocks noGrp="1"/>
          </p:cNvSpPr>
          <p:nvPr>
            <p:ph type="pic" sz="quarter" idx="14"/>
          </p:nvPr>
        </p:nvSpPr>
        <p:spPr>
          <a:xfrm>
            <a:off x="6096000" y="0"/>
            <a:ext cx="6096000" cy="6858000"/>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6" name="Text Placeholder 5">
            <a:extLst>
              <a:ext uri="{FF2B5EF4-FFF2-40B4-BE49-F238E27FC236}">
                <a16:creationId xmlns:a16="http://schemas.microsoft.com/office/drawing/2014/main" id="{50F58FEE-FA72-412F-9D6C-FB8F948546F2}"/>
              </a:ext>
            </a:extLst>
          </p:cNvPr>
          <p:cNvSpPr>
            <a:spLocks noGrp="1"/>
          </p:cNvSpPr>
          <p:nvPr>
            <p:ph type="body" sz="quarter" idx="10" hasCustomPrompt="1"/>
          </p:nvPr>
        </p:nvSpPr>
        <p:spPr>
          <a:xfrm>
            <a:off x="600341" y="1936152"/>
            <a:ext cx="7262179"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3" name="Title 1">
            <a:extLst>
              <a:ext uri="{FF2B5EF4-FFF2-40B4-BE49-F238E27FC236}">
                <a16:creationId xmlns:a16="http://schemas.microsoft.com/office/drawing/2014/main" id="{E17C2046-3418-42F0-AAC2-384A248A38E1}"/>
              </a:ext>
            </a:extLst>
          </p:cNvPr>
          <p:cNvSpPr>
            <a:spLocks noGrp="1"/>
          </p:cNvSpPr>
          <p:nvPr>
            <p:ph type="title" hasCustomPrompt="1"/>
          </p:nvPr>
        </p:nvSpPr>
        <p:spPr>
          <a:xfrm>
            <a:off x="598592" y="2458411"/>
            <a:ext cx="7262179" cy="1685077"/>
          </a:xfrm>
        </p:spPr>
        <p:txBody>
          <a:bodyPr wrap="square" anchor="b">
            <a:spAutoFit/>
          </a:bodyPr>
          <a:lstStyle>
            <a:lvl1pPr>
              <a:defRPr sz="6000">
                <a:solidFill>
                  <a:schemeClr val="tx2"/>
                </a:solidFill>
                <a:latin typeface="+mj-lt"/>
              </a:defRPr>
            </a:lvl1pPr>
          </a:lstStyle>
          <a:p>
            <a:r>
              <a:rPr lang="en-US"/>
              <a:t>Presentation title goes here</a:t>
            </a:r>
          </a:p>
        </p:txBody>
      </p:sp>
      <p:sp>
        <p:nvSpPr>
          <p:cNvPr id="8" name="Text Placeholder 5">
            <a:extLst>
              <a:ext uri="{FF2B5EF4-FFF2-40B4-BE49-F238E27FC236}">
                <a16:creationId xmlns:a16="http://schemas.microsoft.com/office/drawing/2014/main" id="{82BEB2D7-1E1A-4414-8D86-5B35D528D470}"/>
              </a:ext>
            </a:extLst>
          </p:cNvPr>
          <p:cNvSpPr>
            <a:spLocks noGrp="1"/>
          </p:cNvSpPr>
          <p:nvPr>
            <p:ph type="body" sz="quarter" idx="12" hasCustomPrompt="1"/>
          </p:nvPr>
        </p:nvSpPr>
        <p:spPr>
          <a:xfrm>
            <a:off x="598592" y="4143487"/>
            <a:ext cx="726397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1" name="Text Placeholder 5">
            <a:extLst>
              <a:ext uri="{FF2B5EF4-FFF2-40B4-BE49-F238E27FC236}">
                <a16:creationId xmlns:a16="http://schemas.microsoft.com/office/drawing/2014/main" id="{5668AAC2-9C72-4D3A-B1C1-072ECEAA9579}"/>
              </a:ext>
            </a:extLst>
          </p:cNvPr>
          <p:cNvSpPr>
            <a:spLocks noGrp="1"/>
          </p:cNvSpPr>
          <p:nvPr>
            <p:ph type="body" sz="quarter" idx="13" hasCustomPrompt="1"/>
          </p:nvPr>
        </p:nvSpPr>
        <p:spPr>
          <a:xfrm>
            <a:off x="598592" y="5925500"/>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chemeClr val="tx1"/>
                </a:solidFill>
                <a:effectLst/>
                <a:uLnTx/>
                <a:uFillTx/>
                <a:latin typeface="+mn-lt"/>
              </a:defRPr>
            </a:lvl1pPr>
          </a:lstStyle>
          <a:p>
            <a:pPr marR="0" lvl="0" fontAlgn="auto">
              <a:spcBef>
                <a:spcPts val="500"/>
              </a:spcBef>
              <a:spcAft>
                <a:spcPts val="0"/>
              </a:spcAft>
              <a:buClrTx/>
              <a:buSzTx/>
              <a:tabLst/>
            </a:pPr>
            <a:r>
              <a:rPr lang="en-US"/>
              <a:t>Month 20XX</a:t>
            </a:r>
          </a:p>
        </p:txBody>
      </p:sp>
      <p:sp>
        <p:nvSpPr>
          <p:cNvPr id="12" name="Text Placeholder 5">
            <a:extLst>
              <a:ext uri="{FF2B5EF4-FFF2-40B4-BE49-F238E27FC236}">
                <a16:creationId xmlns:a16="http://schemas.microsoft.com/office/drawing/2014/main" id="{8591D896-8485-4B88-9BC0-3A6EBABDCC1B}"/>
              </a:ext>
            </a:extLst>
          </p:cNvPr>
          <p:cNvSpPr>
            <a:spLocks noGrp="1"/>
          </p:cNvSpPr>
          <p:nvPr>
            <p:ph type="body" sz="quarter" idx="15" hasCustomPrompt="1"/>
          </p:nvPr>
        </p:nvSpPr>
        <p:spPr>
          <a:xfrm>
            <a:off x="598592" y="6176629"/>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chemeClr val="tx1"/>
                </a:solidFill>
                <a:effectLst/>
                <a:uLnTx/>
                <a:uFillTx/>
                <a:latin typeface="+mn-lt"/>
              </a:defRPr>
            </a:lvl1pPr>
          </a:lstStyle>
          <a:p>
            <a:pPr marR="0" lvl="0" fontAlgn="auto">
              <a:spcBef>
                <a:spcPts val="500"/>
              </a:spcBef>
              <a:spcAft>
                <a:spcPts val="0"/>
              </a:spcAft>
              <a:buClrTx/>
              <a:buSzTx/>
              <a:tabLst/>
            </a:pPr>
            <a:r>
              <a:rPr lang="en-US"/>
              <a:t>First, Last Name</a:t>
            </a:r>
          </a:p>
        </p:txBody>
      </p:sp>
      <p:pic>
        <p:nvPicPr>
          <p:cNvPr id="10" name="Graphic 9">
            <a:extLst>
              <a:ext uri="{FF2B5EF4-FFF2-40B4-BE49-F238E27FC236}">
                <a16:creationId xmlns:a16="http://schemas.microsoft.com/office/drawing/2014/main" id="{E25D8DEC-6577-44D5-814C-FF407BF6AB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892195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Header and Righ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0" y="-1"/>
            <a:ext cx="5978260" cy="6135688"/>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604244" y="1270001"/>
            <a:ext cx="5372693"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902460"/>
            <a:ext cx="5372364"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025658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Header and Lef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0" y="1270000"/>
            <a:ext cx="4103688" cy="4865687"/>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4350630" y="1270001"/>
            <a:ext cx="7245394"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4340491" y="1902460"/>
            <a:ext cx="7244950"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273470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Header and Floating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1" y="232834"/>
            <a:ext cx="5748074" cy="5801083"/>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604244" y="1270001"/>
            <a:ext cx="5372693"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902460"/>
            <a:ext cx="5372364"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910660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Header and Circular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25648" y="654642"/>
            <a:ext cx="5497193" cy="5403996"/>
          </a:xfrm>
          <a:prstGeom prst="ellipse">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D4ED90FA-9059-4A06-9E7A-4B1A16277363}"/>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0D160304-570D-4E4C-B151-EEF8C1FC335E}"/>
              </a:ext>
            </a:extLst>
          </p:cNvPr>
          <p:cNvSpPr>
            <a:spLocks noGrp="1"/>
          </p:cNvSpPr>
          <p:nvPr>
            <p:ph type="body" sz="quarter" idx="12" hasCustomPrompt="1"/>
          </p:nvPr>
        </p:nvSpPr>
        <p:spPr>
          <a:xfrm>
            <a:off x="593662"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604244" y="1270001"/>
            <a:ext cx="5372693"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12" name="Content Placeholder 4">
            <a:extLst>
              <a:ext uri="{FF2B5EF4-FFF2-40B4-BE49-F238E27FC236}">
                <a16:creationId xmlns:a16="http://schemas.microsoft.com/office/drawing/2014/main" id="{DC5BB8FC-5DD8-4825-A2EB-1344AF5B1568}"/>
              </a:ext>
            </a:extLst>
          </p:cNvPr>
          <p:cNvSpPr>
            <a:spLocks noGrp="1"/>
          </p:cNvSpPr>
          <p:nvPr>
            <p:ph sz="quarter" idx="18"/>
          </p:nvPr>
        </p:nvSpPr>
        <p:spPr>
          <a:xfrm>
            <a:off x="593991" y="1902460"/>
            <a:ext cx="5372364"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AC3E647-3758-4D64-9F7D-E97097388A4B}"/>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254318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Wid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6" name="Text Placeholder 5">
            <a:extLst>
              <a:ext uri="{FF2B5EF4-FFF2-40B4-BE49-F238E27FC236}">
                <a16:creationId xmlns:a16="http://schemas.microsoft.com/office/drawing/2014/main" id="{82BA0DE0-4B25-43B8-8E6F-74C3405808D9}"/>
              </a:ext>
              <a:ext uri="{C183D7F6-B498-43B3-948B-1728B52AA6E4}">
                <adec:decorative xmlns:adec="http://schemas.microsoft.com/office/drawing/2017/decorative" val="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7" name="Text Placeholder 5">
            <a:extLst>
              <a:ext uri="{FF2B5EF4-FFF2-40B4-BE49-F238E27FC236}">
                <a16:creationId xmlns:a16="http://schemas.microsoft.com/office/drawing/2014/main" id="{BC66FB32-FD41-4B94-94D3-5FFF730D9895}"/>
              </a:ext>
              <a:ext uri="{C183D7F6-B498-43B3-948B-1728B52AA6E4}">
                <adec:decorative xmlns:adec="http://schemas.microsoft.com/office/drawing/2017/decorative" val="1"/>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
        <p:nvSpPr>
          <p:cNvPr id="8" name="Picture Placeholder 7">
            <a:extLst>
              <a:ext uri="{FF2B5EF4-FFF2-40B4-BE49-F238E27FC236}">
                <a16:creationId xmlns:a16="http://schemas.microsoft.com/office/drawing/2014/main" id="{A1CBB990-BDF1-48A7-8AFA-F45FFB283470}"/>
              </a:ext>
              <a:ext uri="{C183D7F6-B498-43B3-948B-1728B52AA6E4}">
                <adec:decorative xmlns:adec="http://schemas.microsoft.com/office/drawing/2017/decorative" val="0"/>
              </a:ext>
            </a:extLst>
          </p:cNvPr>
          <p:cNvSpPr>
            <a:spLocks noGrp="1"/>
          </p:cNvSpPr>
          <p:nvPr>
            <p:ph type="pic" sz="quarter" idx="14"/>
          </p:nvPr>
        </p:nvSpPr>
        <p:spPr>
          <a:xfrm>
            <a:off x="0" y="1270000"/>
            <a:ext cx="12192000" cy="4864365"/>
          </a:xfrm>
          <a:solidFill>
            <a:srgbClr val="C0C0C0"/>
          </a:solidFill>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1932933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FF20A47-3BC9-4F59-A585-3553FF87E67A}"/>
              </a:ex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prstGeom prst="rect">
            <a:avLst/>
          </a:prstGeom>
          <a:solidFill>
            <a:srgbClr val="C0C0C0"/>
          </a:solidFill>
        </p:spPr>
        <p:txBody>
          <a:bodyPr vert="horz" lIns="0" tIns="45720" rIns="0" bIns="45720" rtlCol="0" anchor="ctr">
            <a:noAutofit/>
          </a:bodyPr>
          <a:lstStyle>
            <a:lvl1pPr>
              <a:defRPr lang="en-US" dirty="0"/>
            </a:lvl1pPr>
          </a:lstStyle>
          <a:p>
            <a:pPr lvl="0" algn="ctr"/>
            <a:r>
              <a:rPr lang="en-US"/>
              <a:t>Click icon to add picture</a:t>
            </a:r>
          </a:p>
        </p:txBody>
      </p:sp>
      <p:sp>
        <p:nvSpPr>
          <p:cNvPr id="7" name="Text Placeholder 5">
            <a:extLst>
              <a:ext uri="{FF2B5EF4-FFF2-40B4-BE49-F238E27FC236}">
                <a16:creationId xmlns:a16="http://schemas.microsoft.com/office/drawing/2014/main" id="{3C04704A-B770-4324-A065-D1CEA874576E}"/>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b="0" dirty="0">
                <a:solidFill>
                  <a:srgbClr val="FFFFFF"/>
                </a:solidFill>
              </a:defRPr>
            </a:lvl1pPr>
          </a:lstStyle>
          <a:p>
            <a:pPr lvl="0"/>
            <a:r>
              <a:rPr lang="en-US"/>
              <a:t>Source goes here</a:t>
            </a:r>
          </a:p>
        </p:txBody>
      </p:sp>
      <p:sp>
        <p:nvSpPr>
          <p:cNvPr id="2" name="Footer Placeholder 1">
            <a:extLst>
              <a:ext uri="{FF2B5EF4-FFF2-40B4-BE49-F238E27FC236}">
                <a16:creationId xmlns:a16="http://schemas.microsoft.com/office/drawing/2014/main" id="{30063E23-9DCD-4E1F-9368-6179F34ED8A5}"/>
              </a:ext>
              <a:ext uri="{C183D7F6-B498-43B3-948B-1728B52AA6E4}">
                <adec:decorative xmlns:adec="http://schemas.microsoft.com/office/drawing/2017/decorative" val="1"/>
              </a:ext>
            </a:extLst>
          </p:cNvPr>
          <p:cNvSpPr>
            <a:spLocks noGrp="1"/>
          </p:cNvSpPr>
          <p:nvPr>
            <p:ph type="ftr" sz="quarter" idx="16"/>
          </p:nvPr>
        </p:nvSpPr>
        <p:spPr/>
        <p:txBody>
          <a:bodyPr/>
          <a:lstStyle>
            <a:lvl1pPr>
              <a:defRPr>
                <a:solidFill>
                  <a:srgbClr val="FFFFFF"/>
                </a:solidFill>
              </a:defRPr>
            </a:lvl1p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277F370F-4517-4A23-8C61-7CE128761210}"/>
              </a:ext>
              <a:ext uri="{C183D7F6-B498-43B3-948B-1728B52AA6E4}">
                <adec:decorative xmlns:adec="http://schemas.microsoft.com/office/drawing/2017/decorative" val="1"/>
              </a:ext>
            </a:extLst>
          </p:cNvPr>
          <p:cNvSpPr>
            <a:spLocks noGrp="1"/>
          </p:cNvSpPr>
          <p:nvPr>
            <p:ph type="sldNum" sz="quarter" idx="17"/>
          </p:nvPr>
        </p:nvSpPr>
        <p:spPr/>
        <p:txBody>
          <a:bodyPr/>
          <a:lstStyle>
            <a:lvl1pPr>
              <a:defRPr>
                <a:solidFill>
                  <a:srgbClr val="FFFFFF"/>
                </a:solidFill>
              </a:defRPr>
            </a:lvl1pPr>
          </a:lstStyle>
          <a:p>
            <a:fld id="{CD0300D1-3F1C-4290-A0D1-7CD19DBD9909}" type="slidenum">
              <a:rPr lang="en-US" smtClean="0"/>
              <a:pPr/>
              <a:t>‹#›</a:t>
            </a:fld>
            <a:endParaRPr lang="en-US"/>
          </a:p>
        </p:txBody>
      </p:sp>
      <p:pic>
        <p:nvPicPr>
          <p:cNvPr id="8" name="Graphic 7">
            <a:extLst>
              <a:ext uri="{FF2B5EF4-FFF2-40B4-BE49-F238E27FC236}">
                <a16:creationId xmlns:a16="http://schemas.microsoft.com/office/drawing/2014/main" id="{8C46D9E4-F787-4704-91C2-37610DA6ED2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4120404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145F5D4A-81FC-4B5C-A812-BC5A9003FE7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b="0" dirty="0">
                <a:solidFill>
                  <a:schemeClr val="tx1">
                    <a:lumMod val="75000"/>
                  </a:schemeClr>
                </a:solidFill>
              </a:defRPr>
            </a:lvl1pPr>
          </a:lstStyle>
          <a:p>
            <a:pPr lvl="0"/>
            <a:r>
              <a:rPr lang="en-US"/>
              <a:t>Source goes here</a:t>
            </a:r>
          </a:p>
        </p:txBody>
      </p:sp>
      <p:sp>
        <p:nvSpPr>
          <p:cNvPr id="2" name="Footer Placeholder 1">
            <a:extLst>
              <a:ext uri="{FF2B5EF4-FFF2-40B4-BE49-F238E27FC236}">
                <a16:creationId xmlns:a16="http://schemas.microsoft.com/office/drawing/2014/main" id="{165F995F-18A6-40E9-AA03-2CE8EF7AA6FC}"/>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Distributor Compliance Presentation - June 2023 - Public</a:t>
            </a:r>
          </a:p>
        </p:txBody>
      </p:sp>
      <p:sp>
        <p:nvSpPr>
          <p:cNvPr id="3" name="Slide Number Placeholder 2">
            <a:extLst>
              <a:ext uri="{FF2B5EF4-FFF2-40B4-BE49-F238E27FC236}">
                <a16:creationId xmlns:a16="http://schemas.microsoft.com/office/drawing/2014/main" id="{DB060F6B-F49E-483C-9EDB-15F56DC97772}"/>
              </a:ext>
              <a:ext uri="{C183D7F6-B498-43B3-948B-1728B52AA6E4}">
                <adec:decorative xmlns:adec="http://schemas.microsoft.com/office/drawing/2017/decorative" val="1"/>
              </a:ext>
            </a:extLst>
          </p:cNvPr>
          <p:cNvSpPr>
            <a:spLocks noGrp="1"/>
          </p:cNvSpPr>
          <p:nvPr>
            <p:ph type="sldNum" sz="quarter" idx="15"/>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243844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Distributor Compliance Presentation - June 2023 - Public</a:t>
            </a:r>
            <a:endParaRPr lang="en-US" dirty="0"/>
          </a:p>
        </p:txBody>
      </p:sp>
      <p:sp>
        <p:nvSpPr>
          <p:cNvPr id="9" name="Title 8"/>
          <p:cNvSpPr>
            <a:spLocks noGrp="1"/>
          </p:cNvSpPr>
          <p:nvPr>
            <p:ph type="title"/>
          </p:nvPr>
        </p:nvSpPr>
        <p:spPr>
          <a:xfrm>
            <a:off x="381000" y="350520"/>
            <a:ext cx="11430000" cy="318613"/>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1" y="1330854"/>
            <a:ext cx="5713237"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4236" y="1330854"/>
            <a:ext cx="5716764"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8170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0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Distributor Compliance Presentation - June 2023 - Public</a:t>
            </a:r>
            <a:endParaRPr lang="en-US" dirty="0"/>
          </a:p>
        </p:txBody>
      </p:sp>
      <p:sp>
        <p:nvSpPr>
          <p:cNvPr id="9" name="Title 8"/>
          <p:cNvSpPr>
            <a:spLocks noGrp="1"/>
          </p:cNvSpPr>
          <p:nvPr>
            <p:ph type="title"/>
          </p:nvPr>
        </p:nvSpPr>
        <p:spPr>
          <a:xfrm>
            <a:off x="381000" y="350520"/>
            <a:ext cx="11430000" cy="318613"/>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1" y="1330854"/>
            <a:ext cx="5713237"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4236" y="1330854"/>
            <a:ext cx="5716764"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9595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1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Distributor Compliance Presentation - June 2023 - Public</a:t>
            </a:r>
            <a:endParaRPr lang="en-US" dirty="0"/>
          </a:p>
        </p:txBody>
      </p:sp>
      <p:sp>
        <p:nvSpPr>
          <p:cNvPr id="9" name="Title 8"/>
          <p:cNvSpPr>
            <a:spLocks noGrp="1"/>
          </p:cNvSpPr>
          <p:nvPr>
            <p:ph type="title"/>
          </p:nvPr>
        </p:nvSpPr>
        <p:spPr>
          <a:xfrm>
            <a:off x="381000" y="350520"/>
            <a:ext cx="11430000" cy="318613"/>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1" y="1330854"/>
            <a:ext cx="5713237"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4236" y="1330854"/>
            <a:ext cx="5716764"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54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Backgrou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5C7975-1D30-442F-8793-CD1DEC19296C}"/>
              </a:ex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prstGeom prst="rect">
            <a:avLst/>
          </a:prstGeom>
          <a:solidFill>
            <a:schemeClr val="bg2">
              <a:lumMod val="50000"/>
            </a:schemeClr>
          </a:solidFill>
        </p:spPr>
        <p:txBody>
          <a:bodyPr anchor="ctr"/>
          <a:lstStyle>
            <a:lvl1pPr algn="ctr">
              <a:defRPr/>
            </a:lvl1pPr>
          </a:lstStyle>
          <a:p>
            <a:r>
              <a:rPr lang="en-US"/>
              <a:t>Click icon to add picture</a:t>
            </a:r>
          </a:p>
        </p:txBody>
      </p:sp>
      <p:sp>
        <p:nvSpPr>
          <p:cNvPr id="10" name="Text Placeholder 5">
            <a:extLst>
              <a:ext uri="{FF2B5EF4-FFF2-40B4-BE49-F238E27FC236}">
                <a16:creationId xmlns:a16="http://schemas.microsoft.com/office/drawing/2014/main" id="{64EF8EC2-F0CF-4406-A4C8-E6C6A9990B77}"/>
              </a:ext>
            </a:extLst>
          </p:cNvPr>
          <p:cNvSpPr>
            <a:spLocks noGrp="1"/>
          </p:cNvSpPr>
          <p:nvPr>
            <p:ph type="body" sz="quarter" idx="10" hasCustomPrompt="1"/>
          </p:nvPr>
        </p:nvSpPr>
        <p:spPr>
          <a:xfrm>
            <a:off x="600341" y="1936152"/>
            <a:ext cx="7262179"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rgbClr val="FFFFFF"/>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9" name="Title 1">
            <a:extLst>
              <a:ext uri="{FF2B5EF4-FFF2-40B4-BE49-F238E27FC236}">
                <a16:creationId xmlns:a16="http://schemas.microsoft.com/office/drawing/2014/main" id="{03715E20-7A8E-4FC9-B74A-C40D5F5E4A1B}"/>
              </a:ext>
            </a:extLst>
          </p:cNvPr>
          <p:cNvSpPr>
            <a:spLocks noGrp="1"/>
          </p:cNvSpPr>
          <p:nvPr>
            <p:ph type="title" hasCustomPrompt="1"/>
          </p:nvPr>
        </p:nvSpPr>
        <p:spPr>
          <a:xfrm>
            <a:off x="598592" y="2458411"/>
            <a:ext cx="7262179" cy="1685077"/>
          </a:xfrm>
        </p:spPr>
        <p:txBody>
          <a:bodyPr wrap="square" anchor="b">
            <a:spAutoFit/>
          </a:bodyPr>
          <a:lstStyle>
            <a:lvl1pPr>
              <a:defRPr sz="6000">
                <a:solidFill>
                  <a:srgbClr val="FFFFFF"/>
                </a:solidFill>
                <a:latin typeface="+mj-lt"/>
              </a:defRPr>
            </a:lvl1pPr>
          </a:lstStyle>
          <a:p>
            <a:r>
              <a:rPr lang="en-US"/>
              <a:t>Presentation title goes here</a:t>
            </a:r>
          </a:p>
        </p:txBody>
      </p:sp>
      <p:sp>
        <p:nvSpPr>
          <p:cNvPr id="11" name="Text Placeholder 5">
            <a:extLst>
              <a:ext uri="{FF2B5EF4-FFF2-40B4-BE49-F238E27FC236}">
                <a16:creationId xmlns:a16="http://schemas.microsoft.com/office/drawing/2014/main" id="{AFFBF2B1-1BC2-49C7-8BEA-269234430B09}"/>
              </a:ext>
            </a:extLst>
          </p:cNvPr>
          <p:cNvSpPr>
            <a:spLocks noGrp="1"/>
          </p:cNvSpPr>
          <p:nvPr>
            <p:ph type="body" sz="quarter" idx="12" hasCustomPrompt="1"/>
          </p:nvPr>
        </p:nvSpPr>
        <p:spPr>
          <a:xfrm>
            <a:off x="598592" y="4143487"/>
            <a:ext cx="726397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rgbClr val="FFFFFF"/>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53945D91-FC60-4ADD-9002-247D1FDA405A}"/>
              </a:ext>
            </a:extLst>
          </p:cNvPr>
          <p:cNvSpPr>
            <a:spLocks noGrp="1"/>
          </p:cNvSpPr>
          <p:nvPr>
            <p:ph type="body" sz="quarter" idx="13" hasCustomPrompt="1"/>
          </p:nvPr>
        </p:nvSpPr>
        <p:spPr>
          <a:xfrm>
            <a:off x="598592" y="5925500"/>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rgbClr val="FFFFFF"/>
                </a:solidFill>
                <a:effectLst/>
                <a:uLnTx/>
                <a:uFillTx/>
                <a:latin typeface="+mn-lt"/>
              </a:defRPr>
            </a:lvl1pPr>
          </a:lstStyle>
          <a:p>
            <a:pPr marR="0" lvl="0" fontAlgn="auto">
              <a:spcBef>
                <a:spcPts val="500"/>
              </a:spcBef>
              <a:spcAft>
                <a:spcPts val="0"/>
              </a:spcAft>
              <a:buClrTx/>
              <a:buSzTx/>
              <a:tabLst/>
            </a:pPr>
            <a:r>
              <a:rPr lang="en-US"/>
              <a:t>Month 20XX</a:t>
            </a:r>
          </a:p>
        </p:txBody>
      </p:sp>
      <p:sp>
        <p:nvSpPr>
          <p:cNvPr id="18" name="Text Placeholder 5">
            <a:extLst>
              <a:ext uri="{FF2B5EF4-FFF2-40B4-BE49-F238E27FC236}">
                <a16:creationId xmlns:a16="http://schemas.microsoft.com/office/drawing/2014/main" id="{193DB706-A159-4E86-8B61-5DE3548DEA10}"/>
              </a:ext>
            </a:extLst>
          </p:cNvPr>
          <p:cNvSpPr>
            <a:spLocks noGrp="1"/>
          </p:cNvSpPr>
          <p:nvPr>
            <p:ph type="body" sz="quarter" idx="15" hasCustomPrompt="1"/>
          </p:nvPr>
        </p:nvSpPr>
        <p:spPr>
          <a:xfrm>
            <a:off x="598592" y="6176629"/>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rgbClr val="FFFFFF"/>
                </a:solidFill>
                <a:effectLst/>
                <a:uLnTx/>
                <a:uFillTx/>
                <a:latin typeface="+mn-lt"/>
              </a:defRPr>
            </a:lvl1pPr>
          </a:lstStyle>
          <a:p>
            <a:pPr marR="0" lvl="0" fontAlgn="auto">
              <a:spcBef>
                <a:spcPts val="500"/>
              </a:spcBef>
              <a:spcAft>
                <a:spcPts val="0"/>
              </a:spcAft>
              <a:buClrTx/>
              <a:buSzTx/>
              <a:tabLst/>
            </a:pPr>
            <a:r>
              <a:rPr lang="en-US"/>
              <a:t>First, Last Name</a:t>
            </a:r>
          </a:p>
        </p:txBody>
      </p:sp>
      <p:pic>
        <p:nvPicPr>
          <p:cNvPr id="20" name="Graphic 19">
            <a:extLst>
              <a:ext uri="{FF2B5EF4-FFF2-40B4-BE49-F238E27FC236}">
                <a16:creationId xmlns:a16="http://schemas.microsoft.com/office/drawing/2014/main" id="{DB0F0A65-C093-49B6-9941-B1CC5206358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408247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Circular Phot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65F55E-088B-4ED0-A650-99752ADA87E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
        <p:nvSpPr>
          <p:cNvPr id="19" name="Picture Placeholder 18">
            <a:extLst>
              <a:ext uri="{FF2B5EF4-FFF2-40B4-BE49-F238E27FC236}">
                <a16:creationId xmlns:a16="http://schemas.microsoft.com/office/drawing/2014/main" id="{81CBEB0F-0FC0-4A08-B2C2-8780C603C97C}"/>
              </a:ext>
              <a:ext uri="{C183D7F6-B498-43B3-948B-1728B52AA6E4}">
                <adec:decorative xmlns:adec="http://schemas.microsoft.com/office/drawing/2017/decorative" val="1"/>
              </a:ext>
            </a:extLst>
          </p:cNvPr>
          <p:cNvSpPr>
            <a:spLocks noGrp="1"/>
          </p:cNvSpPr>
          <p:nvPr>
            <p:ph type="pic" sz="quarter" idx="15"/>
          </p:nvPr>
        </p:nvSpPr>
        <p:spPr>
          <a:xfrm>
            <a:off x="7036677" y="1"/>
            <a:ext cx="5155323" cy="6857999"/>
          </a:xfrm>
          <a:custGeom>
            <a:avLst/>
            <a:gdLst>
              <a:gd name="connsiteX0" fmla="*/ 1940129 w 6186388"/>
              <a:gd name="connsiteY0" fmla="*/ 0 h 8229599"/>
              <a:gd name="connsiteX1" fmla="*/ 6186388 w 6186388"/>
              <a:gd name="connsiteY1" fmla="*/ 0 h 8229599"/>
              <a:gd name="connsiteX2" fmla="*/ 6186388 w 6186388"/>
              <a:gd name="connsiteY2" fmla="*/ 8229599 h 8229599"/>
              <a:gd name="connsiteX3" fmla="*/ 1963562 w 6186388"/>
              <a:gd name="connsiteY3" fmla="*/ 8229599 h 8229599"/>
              <a:gd name="connsiteX4" fmla="*/ 1926963 w 6186388"/>
              <a:gd name="connsiteY4" fmla="*/ 8200774 h 8229599"/>
              <a:gd name="connsiteX5" fmla="*/ 8711 w 6186388"/>
              <a:gd name="connsiteY5" fmla="*/ 4412567 h 8229599"/>
              <a:gd name="connsiteX6" fmla="*/ 0 w 6186388"/>
              <a:gd name="connsiteY6" fmla="*/ 4105608 h 8229599"/>
              <a:gd name="connsiteX7" fmla="*/ 0 w 6186388"/>
              <a:gd name="connsiteY7" fmla="*/ 4105536 h 8229599"/>
              <a:gd name="connsiteX8" fmla="*/ 8711 w 6186388"/>
              <a:gd name="connsiteY8" fmla="*/ 3798578 h 8229599"/>
              <a:gd name="connsiteX9" fmla="*/ 1926963 w 6186388"/>
              <a:gd name="connsiteY9" fmla="*/ 1037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6388" h="8229599">
                <a:moveTo>
                  <a:pt x="1940129" y="0"/>
                </a:moveTo>
                <a:lnTo>
                  <a:pt x="6186388" y="0"/>
                </a:lnTo>
                <a:lnTo>
                  <a:pt x="6186388" y="8229599"/>
                </a:lnTo>
                <a:lnTo>
                  <a:pt x="1963562" y="8229599"/>
                </a:lnTo>
                <a:lnTo>
                  <a:pt x="1926963" y="8200774"/>
                </a:lnTo>
                <a:cubicBezTo>
                  <a:pt x="823671" y="7288215"/>
                  <a:pt x="95431" y="5936458"/>
                  <a:pt x="8711" y="4412567"/>
                </a:cubicBezTo>
                <a:lnTo>
                  <a:pt x="0" y="4105608"/>
                </a:lnTo>
                <a:lnTo>
                  <a:pt x="0" y="4105536"/>
                </a:lnTo>
                <a:lnTo>
                  <a:pt x="8711" y="3798578"/>
                </a:lnTo>
                <a:cubicBezTo>
                  <a:pt x="95431" y="2274687"/>
                  <a:pt x="823671" y="922930"/>
                  <a:pt x="1926963" y="10370"/>
                </a:cubicBezTo>
                <a:close/>
              </a:path>
            </a:pathLst>
          </a:custGeom>
          <a:solidFill>
            <a:srgbClr val="C0C0C0"/>
          </a:solidFill>
        </p:spPr>
        <p:txBody>
          <a:bodyPr vert="horz" lIns="0" tIns="0" rIns="0" bIns="0" rtlCol="0" anchor="ctr">
            <a:normAutofit/>
          </a:bodyPr>
          <a:lstStyle>
            <a:lvl1pPr>
              <a:defRPr lang="en-US"/>
            </a:lvl1pPr>
          </a:lstStyle>
          <a:p>
            <a:pPr lvl="0" algn="ctr"/>
            <a:r>
              <a:rPr lang="en-US"/>
              <a:t>Click icon to add picture</a:t>
            </a:r>
          </a:p>
        </p:txBody>
      </p:sp>
      <p:sp>
        <p:nvSpPr>
          <p:cNvPr id="9" name="Text Placeholder 5">
            <a:extLst>
              <a:ext uri="{FF2B5EF4-FFF2-40B4-BE49-F238E27FC236}">
                <a16:creationId xmlns:a16="http://schemas.microsoft.com/office/drawing/2014/main" id="{869BCDAB-D595-4018-A663-405DCE8AA02B}"/>
              </a:ext>
            </a:extLst>
          </p:cNvPr>
          <p:cNvSpPr>
            <a:spLocks noGrp="1"/>
          </p:cNvSpPr>
          <p:nvPr>
            <p:ph type="body" sz="quarter" idx="10" hasCustomPrompt="1"/>
          </p:nvPr>
        </p:nvSpPr>
        <p:spPr>
          <a:xfrm>
            <a:off x="600340" y="1936152"/>
            <a:ext cx="5960983"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1" name="Title 1">
            <a:extLst>
              <a:ext uri="{FF2B5EF4-FFF2-40B4-BE49-F238E27FC236}">
                <a16:creationId xmlns:a16="http://schemas.microsoft.com/office/drawing/2014/main" id="{77F71FDF-98AE-435C-A23A-50D5ADA2EF2D}"/>
              </a:ext>
            </a:extLst>
          </p:cNvPr>
          <p:cNvSpPr>
            <a:spLocks noGrp="1"/>
          </p:cNvSpPr>
          <p:nvPr>
            <p:ph type="title" hasCustomPrompt="1"/>
          </p:nvPr>
        </p:nvSpPr>
        <p:spPr>
          <a:xfrm>
            <a:off x="598592" y="2458411"/>
            <a:ext cx="5960983" cy="1685077"/>
          </a:xfrm>
        </p:spPr>
        <p:txBody>
          <a:bodyPr wrap="square" anchor="b">
            <a:spAutoFit/>
          </a:bodyPr>
          <a:lstStyle>
            <a:lvl1pPr>
              <a:defRPr sz="6000">
                <a:solidFill>
                  <a:schemeClr val="tx2"/>
                </a:solidFill>
                <a:latin typeface="+mj-lt"/>
              </a:defRPr>
            </a:lvl1pPr>
          </a:lstStyle>
          <a:p>
            <a:r>
              <a:rPr lang="en-US"/>
              <a:t>Presentation title goes here</a:t>
            </a:r>
          </a:p>
        </p:txBody>
      </p:sp>
      <p:sp>
        <p:nvSpPr>
          <p:cNvPr id="17" name="Text Placeholder 5">
            <a:extLst>
              <a:ext uri="{FF2B5EF4-FFF2-40B4-BE49-F238E27FC236}">
                <a16:creationId xmlns:a16="http://schemas.microsoft.com/office/drawing/2014/main" id="{0BA66E56-0A6C-4EBE-9517-D7DBBFC2AC3B}"/>
              </a:ext>
            </a:extLst>
          </p:cNvPr>
          <p:cNvSpPr>
            <a:spLocks noGrp="1"/>
          </p:cNvSpPr>
          <p:nvPr>
            <p:ph type="body" sz="quarter" idx="12" hasCustomPrompt="1"/>
          </p:nvPr>
        </p:nvSpPr>
        <p:spPr>
          <a:xfrm>
            <a:off x="598592" y="4143487"/>
            <a:ext cx="596245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03EF6CBD-2492-460C-A159-130D0060A630}"/>
              </a:ext>
            </a:extLst>
          </p:cNvPr>
          <p:cNvSpPr>
            <a:spLocks noGrp="1"/>
          </p:cNvSpPr>
          <p:nvPr>
            <p:ph type="body" sz="quarter" idx="13" hasCustomPrompt="1"/>
          </p:nvPr>
        </p:nvSpPr>
        <p:spPr>
          <a:xfrm>
            <a:off x="593990" y="5930567"/>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3" name="Text Placeholder 5">
            <a:extLst>
              <a:ext uri="{FF2B5EF4-FFF2-40B4-BE49-F238E27FC236}">
                <a16:creationId xmlns:a16="http://schemas.microsoft.com/office/drawing/2014/main" id="{2D32CC87-DEC8-4E1B-95F5-37D3A0B0F86E}"/>
              </a:ext>
            </a:extLst>
          </p:cNvPr>
          <p:cNvSpPr>
            <a:spLocks noGrp="1"/>
          </p:cNvSpPr>
          <p:nvPr>
            <p:ph type="body" sz="quarter" idx="14" hasCustomPrompt="1"/>
          </p:nvPr>
        </p:nvSpPr>
        <p:spPr>
          <a:xfrm>
            <a:off x="593990" y="6176255"/>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First, Last Name</a:t>
            </a:r>
          </a:p>
        </p:txBody>
      </p:sp>
    </p:spTree>
    <p:extLst>
      <p:ext uri="{BB962C8B-B14F-4D97-AF65-F5344CB8AC3E}">
        <p14:creationId xmlns:p14="http://schemas.microsoft.com/office/powerpoint/2010/main" val="230546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Symbol">
    <p:spTree>
      <p:nvGrpSpPr>
        <p:cNvPr id="1" name=""/>
        <p:cNvGrpSpPr/>
        <p:nvPr/>
      </p:nvGrpSpPr>
      <p:grpSpPr>
        <a:xfrm>
          <a:off x="0" y="0"/>
          <a:ext cx="0" cy="0"/>
          <a:chOff x="0" y="0"/>
          <a:chExt cx="0" cy="0"/>
        </a:xfrm>
      </p:grpSpPr>
      <p:pic>
        <p:nvPicPr>
          <p:cNvPr id="3" name="Picture 2" descr="A picture containing necklet&#10;&#10;Description automatically generated">
            <a:extLst>
              <a:ext uri="{FF2B5EF4-FFF2-40B4-BE49-F238E27FC236}">
                <a16:creationId xmlns:a16="http://schemas.microsoft.com/office/drawing/2014/main" id="{E4B8666D-F8ED-4B65-9B86-B34E80AF177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746"/>
          <a:stretch/>
        </p:blipFill>
        <p:spPr>
          <a:xfrm>
            <a:off x="7688438" y="1041291"/>
            <a:ext cx="4022299" cy="4539195"/>
          </a:xfrm>
          <a:prstGeom prst="rect">
            <a:avLst/>
          </a:prstGeom>
        </p:spPr>
      </p:pic>
      <p:sp>
        <p:nvSpPr>
          <p:cNvPr id="9" name="Text Placeholder 5">
            <a:extLst>
              <a:ext uri="{FF2B5EF4-FFF2-40B4-BE49-F238E27FC236}">
                <a16:creationId xmlns:a16="http://schemas.microsoft.com/office/drawing/2014/main" id="{869BCDAB-D595-4018-A663-405DCE8AA02B}"/>
              </a:ext>
            </a:extLst>
          </p:cNvPr>
          <p:cNvSpPr>
            <a:spLocks noGrp="1"/>
          </p:cNvSpPr>
          <p:nvPr>
            <p:ph type="body" sz="quarter" idx="10" hasCustomPrompt="1"/>
          </p:nvPr>
        </p:nvSpPr>
        <p:spPr>
          <a:xfrm>
            <a:off x="600341" y="1936152"/>
            <a:ext cx="6597374"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1" name="Title 1">
            <a:extLst>
              <a:ext uri="{FF2B5EF4-FFF2-40B4-BE49-F238E27FC236}">
                <a16:creationId xmlns:a16="http://schemas.microsoft.com/office/drawing/2014/main" id="{77F71FDF-98AE-435C-A23A-50D5ADA2EF2D}"/>
              </a:ext>
            </a:extLst>
          </p:cNvPr>
          <p:cNvSpPr>
            <a:spLocks noGrp="1"/>
          </p:cNvSpPr>
          <p:nvPr>
            <p:ph type="title" hasCustomPrompt="1"/>
          </p:nvPr>
        </p:nvSpPr>
        <p:spPr>
          <a:xfrm>
            <a:off x="598592" y="2458411"/>
            <a:ext cx="6597374" cy="1685077"/>
          </a:xfrm>
        </p:spPr>
        <p:txBody>
          <a:bodyPr wrap="square" anchor="b">
            <a:spAutoFit/>
          </a:bodyPr>
          <a:lstStyle>
            <a:lvl1pPr>
              <a:defRPr sz="6000">
                <a:solidFill>
                  <a:schemeClr val="tx2"/>
                </a:solidFill>
                <a:latin typeface="+mj-lt"/>
              </a:defRPr>
            </a:lvl1pPr>
          </a:lstStyle>
          <a:p>
            <a:r>
              <a:rPr lang="en-US"/>
              <a:t>Presentation title goes here</a:t>
            </a:r>
          </a:p>
        </p:txBody>
      </p:sp>
      <p:sp>
        <p:nvSpPr>
          <p:cNvPr id="17" name="Text Placeholder 5">
            <a:extLst>
              <a:ext uri="{FF2B5EF4-FFF2-40B4-BE49-F238E27FC236}">
                <a16:creationId xmlns:a16="http://schemas.microsoft.com/office/drawing/2014/main" id="{0BA66E56-0A6C-4EBE-9517-D7DBBFC2AC3B}"/>
              </a:ext>
            </a:extLst>
          </p:cNvPr>
          <p:cNvSpPr>
            <a:spLocks noGrp="1"/>
          </p:cNvSpPr>
          <p:nvPr>
            <p:ph type="body" sz="quarter" idx="12" hasCustomPrompt="1"/>
          </p:nvPr>
        </p:nvSpPr>
        <p:spPr>
          <a:xfrm>
            <a:off x="598592" y="4143487"/>
            <a:ext cx="659900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03EF6CBD-2492-460C-A159-130D0060A630}"/>
              </a:ext>
            </a:extLst>
          </p:cNvPr>
          <p:cNvSpPr>
            <a:spLocks noGrp="1"/>
          </p:cNvSpPr>
          <p:nvPr>
            <p:ph type="body" sz="quarter" idx="13" hasCustomPrompt="1"/>
          </p:nvPr>
        </p:nvSpPr>
        <p:spPr>
          <a:xfrm>
            <a:off x="593990" y="5930567"/>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3" name="Text Placeholder 5">
            <a:extLst>
              <a:ext uri="{FF2B5EF4-FFF2-40B4-BE49-F238E27FC236}">
                <a16:creationId xmlns:a16="http://schemas.microsoft.com/office/drawing/2014/main" id="{2D32CC87-DEC8-4E1B-95F5-37D3A0B0F86E}"/>
              </a:ext>
            </a:extLst>
          </p:cNvPr>
          <p:cNvSpPr>
            <a:spLocks noGrp="1"/>
          </p:cNvSpPr>
          <p:nvPr>
            <p:ph type="body" sz="quarter" idx="14" hasCustomPrompt="1"/>
          </p:nvPr>
        </p:nvSpPr>
        <p:spPr>
          <a:xfrm>
            <a:off x="593990" y="6176255"/>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First, Last Name</a:t>
            </a:r>
          </a:p>
        </p:txBody>
      </p:sp>
      <p:pic>
        <p:nvPicPr>
          <p:cNvPr id="10" name="Graphic 9">
            <a:extLst>
              <a:ext uri="{FF2B5EF4-FFF2-40B4-BE49-F238E27FC236}">
                <a16:creationId xmlns:a16="http://schemas.microsoft.com/office/drawing/2014/main" id="{9565F55E-088B-4ED0-A650-99752ADA87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6679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0A4319-66F3-4E8E-87E3-8B0650E0CDA4}"/>
              </a:ext>
            </a:extLst>
          </p:cNvPr>
          <p:cNvSpPr>
            <a:spLocks noGrp="1"/>
          </p:cNvSpPr>
          <p:nvPr>
            <p:ph type="title" hasCustomPrompt="1"/>
          </p:nvPr>
        </p:nvSpPr>
        <p:spPr>
          <a:xfrm>
            <a:off x="593990" y="2330642"/>
            <a:ext cx="11002698" cy="2246769"/>
          </a:xfrm>
        </p:spPr>
        <p:txBody>
          <a:bodyPr wrap="square" anchor="b">
            <a:spAutoFit/>
          </a:bodyPr>
          <a:lstStyle>
            <a:lvl1pPr>
              <a:defRPr sz="8000">
                <a:solidFill>
                  <a:schemeClr val="tx2"/>
                </a:solidFill>
                <a:latin typeface="+mj-lt"/>
              </a:defRPr>
            </a:lvl1pPr>
          </a:lstStyle>
          <a:p>
            <a:r>
              <a:rPr lang="en-US"/>
              <a:t>Divider slide title goes here</a:t>
            </a:r>
          </a:p>
        </p:txBody>
      </p:sp>
      <p:sp>
        <p:nvSpPr>
          <p:cNvPr id="9" name="Text Placeholder 5">
            <a:extLst>
              <a:ext uri="{FF2B5EF4-FFF2-40B4-BE49-F238E27FC236}">
                <a16:creationId xmlns:a16="http://schemas.microsoft.com/office/drawing/2014/main" id="{CC20CCCE-CBB9-47BE-BBA6-82A5FD35B04F}"/>
              </a:ext>
            </a:extLst>
          </p:cNvPr>
          <p:cNvSpPr>
            <a:spLocks noGrp="1"/>
          </p:cNvSpPr>
          <p:nvPr>
            <p:ph type="body" sz="quarter" idx="12" hasCustomPrompt="1"/>
          </p:nvPr>
        </p:nvSpPr>
        <p:spPr>
          <a:xfrm>
            <a:off x="593990" y="4577411"/>
            <a:ext cx="9140031" cy="430887"/>
          </a:xfrm>
          <a:prstGeom prst="rect">
            <a:avLst/>
          </a:prstGeom>
        </p:spPr>
        <p:txBody>
          <a:bodyPr wrap="square" lIns="0" tIns="45720" rIns="0" bIns="0">
            <a:spAutoFit/>
          </a:bodyPr>
          <a:lstStyle>
            <a:lvl1pPr>
              <a:defRPr kumimoji="0" lang="en-US" sz="25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Tree>
    <p:extLst>
      <p:ext uri="{BB962C8B-B14F-4D97-AF65-F5344CB8AC3E}">
        <p14:creationId xmlns:p14="http://schemas.microsoft.com/office/powerpoint/2010/main" val="41620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Electric Blue">
    <p:bg>
      <p:bgPr>
        <a:solidFill>
          <a:srgbClr val="1010EB"/>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A908702-7E3C-4020-BBFF-B6F1E20AA5AA}"/>
              </a:ext>
            </a:extLst>
          </p:cNvPr>
          <p:cNvSpPr>
            <a:spLocks noGrp="1"/>
          </p:cNvSpPr>
          <p:nvPr>
            <p:ph type="title" hasCustomPrompt="1"/>
          </p:nvPr>
        </p:nvSpPr>
        <p:spPr>
          <a:xfrm>
            <a:off x="593990" y="2330642"/>
            <a:ext cx="11002698" cy="2246769"/>
          </a:xfrm>
        </p:spPr>
        <p:txBody>
          <a:bodyPr wrap="square" anchor="b">
            <a:spAutoFit/>
          </a:bodyPr>
          <a:lstStyle>
            <a:lvl1pPr>
              <a:defRPr sz="8000">
                <a:solidFill>
                  <a:srgbClr val="FFFFFF"/>
                </a:solidFill>
                <a:latin typeface="+mj-lt"/>
              </a:defRPr>
            </a:lvl1pPr>
          </a:lstStyle>
          <a:p>
            <a:r>
              <a:rPr lang="en-US"/>
              <a:t>Divider slide title goes here</a:t>
            </a:r>
          </a:p>
        </p:txBody>
      </p:sp>
      <p:sp>
        <p:nvSpPr>
          <p:cNvPr id="5" name="Text Placeholder 5">
            <a:extLst>
              <a:ext uri="{FF2B5EF4-FFF2-40B4-BE49-F238E27FC236}">
                <a16:creationId xmlns:a16="http://schemas.microsoft.com/office/drawing/2014/main" id="{2CEAB419-32B8-41C7-A1B7-296CF5F57EBA}"/>
              </a:ext>
            </a:extLst>
          </p:cNvPr>
          <p:cNvSpPr>
            <a:spLocks noGrp="1"/>
          </p:cNvSpPr>
          <p:nvPr>
            <p:ph type="body" sz="quarter" idx="12" hasCustomPrompt="1"/>
          </p:nvPr>
        </p:nvSpPr>
        <p:spPr>
          <a:xfrm>
            <a:off x="593990" y="4577411"/>
            <a:ext cx="9140031" cy="430887"/>
          </a:xfrm>
          <a:prstGeom prst="rect">
            <a:avLst/>
          </a:prstGeom>
        </p:spPr>
        <p:txBody>
          <a:bodyPr wrap="square" lIns="0" tIns="45720" rIns="0" bIns="0">
            <a:spAutoFit/>
          </a:bodyPr>
          <a:lstStyle>
            <a:lvl1pPr>
              <a:defRPr kumimoji="0" lang="en-US" sz="2500" b="0" i="0" u="none" strike="noStrike" cap="none" spc="0" normalizeH="0" baseline="0" dirty="0" smtClean="0">
                <a:ln>
                  <a:noFill/>
                </a:ln>
                <a:solidFill>
                  <a:srgbClr val="FFFFFF"/>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pic>
        <p:nvPicPr>
          <p:cNvPr id="6" name="Graphic 5">
            <a:extLst>
              <a:ext uri="{FF2B5EF4-FFF2-40B4-BE49-F238E27FC236}">
                <a16:creationId xmlns:a16="http://schemas.microsoft.com/office/drawing/2014/main" id="{75C645B3-D022-4BD7-A054-1FF2781B3A5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2453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with Background Image">
    <p:bg>
      <p:bgPr>
        <a:solidFill>
          <a:schemeClr val="bg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D00C06B-FE7D-4CCB-A96D-F8B52813546C}"/>
              </a:ex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11" name="Title 1">
            <a:extLst>
              <a:ext uri="{FF2B5EF4-FFF2-40B4-BE49-F238E27FC236}">
                <a16:creationId xmlns:a16="http://schemas.microsoft.com/office/drawing/2014/main" id="{53E2A480-9FD0-4559-AE2D-7E33F938A162}"/>
              </a:ext>
            </a:extLst>
          </p:cNvPr>
          <p:cNvSpPr>
            <a:spLocks noGrp="1"/>
          </p:cNvSpPr>
          <p:nvPr>
            <p:ph type="title" hasCustomPrompt="1"/>
          </p:nvPr>
        </p:nvSpPr>
        <p:spPr>
          <a:xfrm>
            <a:off x="593990" y="2330642"/>
            <a:ext cx="11002698" cy="2246769"/>
          </a:xfrm>
        </p:spPr>
        <p:txBody>
          <a:bodyPr wrap="square" anchor="b">
            <a:spAutoFit/>
          </a:bodyPr>
          <a:lstStyle>
            <a:lvl1pPr>
              <a:defRPr sz="8000">
                <a:solidFill>
                  <a:schemeClr val="tx1"/>
                </a:solidFill>
                <a:latin typeface="+mj-lt"/>
              </a:defRPr>
            </a:lvl1pPr>
          </a:lstStyle>
          <a:p>
            <a:r>
              <a:rPr lang="en-US"/>
              <a:t>Divider slide title goes here</a:t>
            </a:r>
          </a:p>
        </p:txBody>
      </p:sp>
      <p:sp>
        <p:nvSpPr>
          <p:cNvPr id="8" name="Text Placeholder 5">
            <a:extLst>
              <a:ext uri="{FF2B5EF4-FFF2-40B4-BE49-F238E27FC236}">
                <a16:creationId xmlns:a16="http://schemas.microsoft.com/office/drawing/2014/main" id="{2A7B87F2-5331-4080-9EDB-FD517120EAD8}"/>
              </a:ext>
            </a:extLst>
          </p:cNvPr>
          <p:cNvSpPr>
            <a:spLocks noGrp="1"/>
          </p:cNvSpPr>
          <p:nvPr>
            <p:ph type="body" sz="quarter" idx="12" hasCustomPrompt="1"/>
          </p:nvPr>
        </p:nvSpPr>
        <p:spPr>
          <a:xfrm>
            <a:off x="593990" y="4577411"/>
            <a:ext cx="9140031" cy="430887"/>
          </a:xfrm>
          <a:prstGeom prst="rect">
            <a:avLst/>
          </a:prstGeom>
        </p:spPr>
        <p:txBody>
          <a:bodyPr wrap="square" lIns="0" tIns="45720" rIns="0" bIns="0">
            <a:spAutoFit/>
          </a:bodyPr>
          <a:lstStyle>
            <a:lvl1pPr>
              <a:defRPr kumimoji="0" lang="en-US" sz="25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pic>
        <p:nvPicPr>
          <p:cNvPr id="6" name="Graphic 5">
            <a:extLst>
              <a:ext uri="{FF2B5EF4-FFF2-40B4-BE49-F238E27FC236}">
                <a16:creationId xmlns:a16="http://schemas.microsoft.com/office/drawing/2014/main" id="{3C23637C-7C7B-4BD1-9C8C-810263FB807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15605540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661" y="364687"/>
            <a:ext cx="11002363" cy="332143"/>
          </a:xfrm>
          <a:prstGeom prst="rect">
            <a:avLst/>
          </a:prstGeom>
        </p:spPr>
        <p:txBody>
          <a:bodyPr vert="horz" wrap="square" lIns="0" tIns="0" rIns="0" bIns="0" rtlCol="0" anchor="t">
            <a:spAutoFit/>
          </a:bodyPr>
          <a:lstStyle/>
          <a:p>
            <a:r>
              <a:rPr lang="en-US"/>
              <a:t>Slide title goes here </a:t>
            </a:r>
          </a:p>
        </p:txBody>
      </p:sp>
      <p:sp>
        <p:nvSpPr>
          <p:cNvPr id="8" name="Text Placeholder 7">
            <a:extLst>
              <a:ext uri="{FF2B5EF4-FFF2-40B4-BE49-F238E27FC236}">
                <a16:creationId xmlns:a16="http://schemas.microsoft.com/office/drawing/2014/main" id="{BB5F53D9-B0A8-4B83-BFB8-7947796D5DA9}"/>
              </a:ext>
            </a:extLst>
          </p:cNvPr>
          <p:cNvSpPr>
            <a:spLocks noGrp="1"/>
          </p:cNvSpPr>
          <p:nvPr>
            <p:ph type="body" idx="1"/>
          </p:nvPr>
        </p:nvSpPr>
        <p:spPr>
          <a:xfrm>
            <a:off x="593990" y="1016001"/>
            <a:ext cx="11002033" cy="498069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963083" y="6388448"/>
            <a:ext cx="8770938" cy="128240"/>
          </a:xfrm>
          <a:prstGeom prst="rect">
            <a:avLst/>
          </a:prstGeom>
        </p:spPr>
        <p:txBody>
          <a:bodyPr vert="horz" wrap="square" lIns="0" tIns="0" rIns="0" bIns="0" rtlCol="0" anchor="b">
            <a:spAutoFit/>
          </a:bodyPr>
          <a:lstStyle>
            <a:lvl1pPr algn="l">
              <a:defRPr lang="en-US" sz="833"/>
            </a:lvl1pPr>
          </a:lstStyle>
          <a:p>
            <a:r>
              <a:rPr lang="en-US"/>
              <a:t>Distributor Compliance Presentation - June 2023 - Public</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593991" y="6388448"/>
            <a:ext cx="253999" cy="128240"/>
          </a:xfrm>
          <a:prstGeom prst="rect">
            <a:avLst/>
          </a:prstGeom>
        </p:spPr>
        <p:txBody>
          <a:bodyPr vert="horz" wrap="square" lIns="0" tIns="0" rIns="0" bIns="0" rtlCol="0" anchor="b">
            <a:spAutoFit/>
          </a:bodyPr>
          <a:lstStyle>
            <a:lvl1pPr algn="l">
              <a:defRPr sz="833">
                <a:solidFill>
                  <a:schemeClr val="tx1"/>
                </a:solidFill>
              </a:defRPr>
            </a:lvl1pPr>
          </a:lstStyle>
          <a:p>
            <a:fld id="{CD0300D1-3F1C-4290-A0D1-7CD19DBD9909}" type="slidenum">
              <a:rPr lang="en-US" smtClean="0"/>
              <a:pPr/>
              <a:t>‹#›</a:t>
            </a:fld>
            <a:endParaRPr lang="en-US"/>
          </a:p>
        </p:txBody>
      </p:sp>
      <p:pic>
        <p:nvPicPr>
          <p:cNvPr id="7" name="Graphic 6">
            <a:extLst>
              <a:ext uri="{FF2B5EF4-FFF2-40B4-BE49-F238E27FC236}">
                <a16:creationId xmlns:a16="http://schemas.microsoft.com/office/drawing/2014/main" id="{4966D74C-F830-4415-A191-A6D50CA2ADCA}"/>
              </a:ext>
              <a:ext uri="{C183D7F6-B498-43B3-948B-1728B52AA6E4}">
                <adec:decorative xmlns:adec="http://schemas.microsoft.com/office/drawing/2017/decorative" val="1"/>
              </a:ext>
            </a:extLst>
          </p:cNvPr>
          <p:cNvPicPr>
            <a:picLocks noChangeAspect="1"/>
          </p:cNvPicPr>
          <p:nvPr userDrawn="1"/>
        </p:nvPicPr>
        <p:blipFill>
          <a:blip r:embed="rId41" cstate="screen">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1023986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700" r:id="rId37"/>
    <p:sldLayoutId id="2147483708" r:id="rId38"/>
    <p:sldLayoutId id="2147483709" r:id="rId39"/>
  </p:sldLayoutIdLst>
  <p:hf sldNum="0" hdr="0" dt="0"/>
  <p:txStyles>
    <p:titleStyle>
      <a:lvl1pPr algn="l" defTabSz="914363" rtl="0" eaLnBrk="1" latinLnBrk="0" hangingPunct="1">
        <a:lnSpc>
          <a:spcPct val="90000"/>
        </a:lnSpc>
        <a:spcBef>
          <a:spcPct val="0"/>
        </a:spcBef>
        <a:buNone/>
        <a:defRPr lang="en-US" sz="2333" b="0" kern="1200" dirty="0">
          <a:solidFill>
            <a:schemeClr val="tx1"/>
          </a:solidFill>
          <a:latin typeface="+mj-lt"/>
          <a:ea typeface="+mj-ea"/>
          <a:cs typeface="Avenir Next World" panose="020B0503020202020204" pitchFamily="34" charset="0"/>
        </a:defRPr>
      </a:lvl1pPr>
    </p:titleStyle>
    <p:bodyStyle>
      <a:lvl1pPr marL="0" indent="0" algn="l" defTabSz="914363" rtl="0" eaLnBrk="1" latinLnBrk="0" hangingPunct="1">
        <a:lnSpc>
          <a:spcPct val="100000"/>
        </a:lnSpc>
        <a:spcBef>
          <a:spcPts val="1000"/>
        </a:spcBef>
        <a:buFont typeface="Arial" panose="020B0604020202020204" pitchFamily="34" charset="0"/>
        <a:buNone/>
        <a:defRPr sz="1667" b="0" kern="1200">
          <a:solidFill>
            <a:schemeClr val="tx1"/>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08">
          <p15:clr>
            <a:srgbClr val="A4A3A4"/>
          </p15:clr>
        </p15:guide>
        <p15:guide id="4" pos="360">
          <p15:clr>
            <a:srgbClr val="A4A3A4"/>
          </p15:clr>
        </p15:guide>
        <p15:guide id="7" pos="1776">
          <p15:clr>
            <a:srgbClr val="A4A3A4"/>
          </p15:clr>
        </p15:guide>
        <p15:guide id="8" pos="3192">
          <p15:clr>
            <a:srgbClr val="A4A3A4"/>
          </p15:clr>
        </p15:guide>
        <p15:guide id="9" pos="6024">
          <p15:clr>
            <a:srgbClr val="A4A3A4"/>
          </p15:clr>
        </p15:guide>
        <p15:guide id="10" pos="7440">
          <p15:clr>
            <a:srgbClr val="A4A3A4"/>
          </p15:clr>
        </p15:guide>
        <p15:guide id="11" pos="449">
          <p15:clr>
            <a:srgbClr val="5ACBF0"/>
          </p15:clr>
        </p15:guide>
        <p15:guide id="12" pos="8766">
          <p15:clr>
            <a:srgbClr val="5ACBF0"/>
          </p15:clr>
        </p15:guide>
        <p15:guide id="13" orient="horz" pos="960">
          <p15:clr>
            <a:srgbClr val="A4A3A4"/>
          </p15:clr>
        </p15:guide>
        <p15:guide id="14" orient="horz" pos="768">
          <p15:clr>
            <a:srgbClr val="A4A3A4"/>
          </p15:clr>
        </p15:guide>
        <p15:guide id="15" orient="horz" pos="4638">
          <p15:clr>
            <a:srgbClr val="A4A3A4"/>
          </p15:clr>
        </p15:guide>
        <p15:guide id="16" orient="horz" pos="264">
          <p15:clr>
            <a:srgbClr val="A4A3A4"/>
          </p15:clr>
        </p15:guide>
        <p15:guide id="17" orient="horz" pos="4926">
          <p15:clr>
            <a:srgbClr val="A4A3A4"/>
          </p15:clr>
        </p15:guide>
        <p15:guide id="18" pos="1688">
          <p15:clr>
            <a:srgbClr val="5ACBF0"/>
          </p15:clr>
        </p15:guide>
        <p15:guide id="19" pos="1863">
          <p15:clr>
            <a:srgbClr val="5ACBF0"/>
          </p15:clr>
        </p15:guide>
        <p15:guide id="20" pos="3102">
          <p15:clr>
            <a:srgbClr val="5ACBF0"/>
          </p15:clr>
        </p15:guide>
        <p15:guide id="21" pos="3281">
          <p15:clr>
            <a:srgbClr val="5ACBF0"/>
          </p15:clr>
        </p15:guide>
        <p15:guide id="22" pos="4697">
          <p15:clr>
            <a:srgbClr val="5ACBF0"/>
          </p15:clr>
        </p15:guide>
        <p15:guide id="23" pos="4518">
          <p15:clr>
            <a:srgbClr val="5ACBF0"/>
          </p15:clr>
        </p15:guide>
        <p15:guide id="24" pos="6111">
          <p15:clr>
            <a:srgbClr val="5ACBF0"/>
          </p15:clr>
        </p15:guide>
        <p15:guide id="25" pos="5936">
          <p15:clr>
            <a:srgbClr val="5ACBF0"/>
          </p15:clr>
        </p15:guide>
        <p15:guide id="26" pos="7350">
          <p15:clr>
            <a:srgbClr val="5ACBF0"/>
          </p15:clr>
        </p15:guide>
        <p15:guide id="27" pos="7526">
          <p15:clr>
            <a:srgbClr val="5ACBF0"/>
          </p15:clr>
        </p15:guide>
        <p15:guide id="30" pos="8856">
          <p15:clr>
            <a:srgbClr val="A4A3A4"/>
          </p15:clr>
        </p15:guide>
        <p15:guide id="31" pos="2397">
          <p15:clr>
            <a:srgbClr val="FBAE40"/>
          </p15:clr>
        </p15:guide>
        <p15:guide id="32" pos="2561">
          <p15:clr>
            <a:srgbClr val="FBAE40"/>
          </p15:clr>
        </p15:guide>
        <p15:guide id="33" pos="6645">
          <p15:clr>
            <a:srgbClr val="FBAE40"/>
          </p15:clr>
        </p15:guide>
        <p15:guide id="34" pos="6820">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qsels.com/en/public-domain-photo-zkeps" TargetMode="External"/><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dtronic.com/content/dam/medtronic-com/global/Corporate/Documents/distributor-resources/quality-guidelines.pptx" TargetMode="External"/><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hyperlink" Target="https://wwwp.medtronic.com/extregistration/login/showLogin?appName=MPX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voiceyourconcernline.com/" TargetMode="Externa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8" Type="http://schemas.openxmlformats.org/officeDocument/2006/relationships/hyperlink" Target="mailto:jac.lim@medtronic.com" TargetMode="External"/><Relationship Id="rId13" Type="http://schemas.openxmlformats.org/officeDocument/2006/relationships/hyperlink" Target="mailto:vera.wu@medtronic.com" TargetMode="External"/><Relationship Id="rId3" Type="http://schemas.openxmlformats.org/officeDocument/2006/relationships/hyperlink" Target="mailto:nieves.liste@medtronic.com" TargetMode="External"/><Relationship Id="rId7" Type="http://schemas.openxmlformats.org/officeDocument/2006/relationships/hyperlink" Target="mailto:Hector.romero@medtronic.com" TargetMode="External"/><Relationship Id="rId12" Type="http://schemas.openxmlformats.org/officeDocument/2006/relationships/hyperlink" Target="mailto:gemma.chen2@medtronic.com" TargetMode="External"/><Relationship Id="rId17" Type="http://schemas.openxmlformats.org/officeDocument/2006/relationships/hyperlink" Target="mailto:george.c.deden@medtronic.com" TargetMode="External"/><Relationship Id="rId2" Type="http://schemas.openxmlformats.org/officeDocument/2006/relationships/notesSlide" Target="../notesSlides/notesSlide4.xml"/><Relationship Id="rId16" Type="http://schemas.openxmlformats.org/officeDocument/2006/relationships/hyperlink" Target="mailto:eulalia.mesanza.costa@medtronic.com" TargetMode="External"/><Relationship Id="rId1" Type="http://schemas.openxmlformats.org/officeDocument/2006/relationships/slideLayout" Target="../slideLayouts/slideLayout39.xml"/><Relationship Id="rId6" Type="http://schemas.openxmlformats.org/officeDocument/2006/relationships/hyperlink" Target="mailto:walid.fahim@medtronic.com" TargetMode="External"/><Relationship Id="rId11" Type="http://schemas.openxmlformats.org/officeDocument/2006/relationships/hyperlink" Target="mailto:Jing.zhao2@medtronic.com" TargetMode="External"/><Relationship Id="rId5" Type="http://schemas.openxmlformats.org/officeDocument/2006/relationships/hyperlink" Target="mailto:m.guadalupe.abigail.martinez@medtronic.com" TargetMode="External"/><Relationship Id="rId15" Type="http://schemas.openxmlformats.org/officeDocument/2006/relationships/hyperlink" Target="mailto:jose.m.ayala@medtronic.com" TargetMode="External"/><Relationship Id="rId10" Type="http://schemas.openxmlformats.org/officeDocument/2006/relationships/hyperlink" Target="mailto:Yann.shuang.lee@medtronic.com" TargetMode="External"/><Relationship Id="rId4" Type="http://schemas.openxmlformats.org/officeDocument/2006/relationships/hyperlink" Target="mailto:judith.verkooijen@medtronic.com" TargetMode="External"/><Relationship Id="rId9" Type="http://schemas.openxmlformats.org/officeDocument/2006/relationships/hyperlink" Target="mailto:nobuaki.tanaka@medtronic.com" TargetMode="External"/><Relationship Id="rId14" Type="http://schemas.openxmlformats.org/officeDocument/2006/relationships/hyperlink" Target="mailto:Vera.Wu@medtronic.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CA393B81-5828-4AE0-A1EE-88B14BBE9E2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p:blipFill>
        <p:spPr>
          <a:xfrm>
            <a:off x="7036677" y="1"/>
            <a:ext cx="5155323" cy="6857999"/>
          </a:xfrm>
        </p:spPr>
      </p:pic>
      <p:sp>
        <p:nvSpPr>
          <p:cNvPr id="19" name="Title 20">
            <a:extLst>
              <a:ext uri="{FF2B5EF4-FFF2-40B4-BE49-F238E27FC236}">
                <a16:creationId xmlns:a16="http://schemas.microsoft.com/office/drawing/2014/main" id="{29A91A3E-1555-4546-BF67-C30A507770BF}"/>
              </a:ext>
            </a:extLst>
          </p:cNvPr>
          <p:cNvSpPr>
            <a:spLocks noGrp="1"/>
          </p:cNvSpPr>
          <p:nvPr>
            <p:ph type="title"/>
          </p:nvPr>
        </p:nvSpPr>
        <p:spPr>
          <a:xfrm>
            <a:off x="600067" y="1897628"/>
            <a:ext cx="5960983" cy="2516073"/>
          </a:xfrm>
        </p:spPr>
        <p:txBody>
          <a:bodyPr/>
          <a:lstStyle/>
          <a:p>
            <a:r>
              <a:rPr lang="de" dirty="0"/>
              <a:t>Präsentation zur Distributoren-Compliance</a:t>
            </a:r>
          </a:p>
        </p:txBody>
      </p:sp>
      <p:sp>
        <p:nvSpPr>
          <p:cNvPr id="20" name="Text Placeholder 22">
            <a:extLst>
              <a:ext uri="{FF2B5EF4-FFF2-40B4-BE49-F238E27FC236}">
                <a16:creationId xmlns:a16="http://schemas.microsoft.com/office/drawing/2014/main" id="{7D2AB061-5F03-4095-AF07-292CEE3A2A62}"/>
              </a:ext>
            </a:extLst>
          </p:cNvPr>
          <p:cNvSpPr>
            <a:spLocks noGrp="1"/>
          </p:cNvSpPr>
          <p:nvPr>
            <p:ph type="body" sz="quarter" idx="12"/>
          </p:nvPr>
        </p:nvSpPr>
        <p:spPr>
          <a:xfrm>
            <a:off x="598592" y="4143488"/>
            <a:ext cx="5962458" cy="799193"/>
          </a:xfrm>
        </p:spPr>
        <p:txBody>
          <a:bodyPr/>
          <a:lstStyle/>
          <a:p>
            <a:endParaRPr lang="en-US" dirty="0"/>
          </a:p>
          <a:p>
            <a:endParaRPr lang="en-US" dirty="0"/>
          </a:p>
        </p:txBody>
      </p:sp>
      <p:sp>
        <p:nvSpPr>
          <p:cNvPr id="24" name="Text Placeholder 23">
            <a:extLst>
              <a:ext uri="{FF2B5EF4-FFF2-40B4-BE49-F238E27FC236}">
                <a16:creationId xmlns:a16="http://schemas.microsoft.com/office/drawing/2014/main" id="{EAAA89AF-342C-40D4-88D8-5CCC744AE6EE}"/>
              </a:ext>
            </a:extLst>
          </p:cNvPr>
          <p:cNvSpPr>
            <a:spLocks noGrp="1"/>
          </p:cNvSpPr>
          <p:nvPr>
            <p:ph type="body" sz="quarter" idx="13"/>
          </p:nvPr>
        </p:nvSpPr>
        <p:spPr>
          <a:xfrm>
            <a:off x="593990" y="5930504"/>
            <a:ext cx="5382948" cy="205184"/>
          </a:xfrm>
        </p:spPr>
        <p:txBody>
          <a:bodyPr/>
          <a:lstStyle/>
          <a:p>
            <a:r>
              <a:rPr lang="de" dirty="0"/>
              <a:t>DRO-Name</a:t>
            </a:r>
          </a:p>
        </p:txBody>
      </p:sp>
    </p:spTree>
    <p:extLst>
      <p:ext uri="{BB962C8B-B14F-4D97-AF65-F5344CB8AC3E}">
        <p14:creationId xmlns:p14="http://schemas.microsoft.com/office/powerpoint/2010/main" val="283221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in Bild mit Text, Büromaterial, Handschrift, Briefpapier&#10;&#10;Beschreibung automatisch generiert">
            <a:extLst>
              <a:ext uri="{FF2B5EF4-FFF2-40B4-BE49-F238E27FC236}">
                <a16:creationId xmlns:a16="http://schemas.microsoft.com/office/drawing/2014/main" id="{C3345F9C-067B-38B5-09AA-9D1BEEF03433}"/>
              </a:ext>
            </a:extLst>
          </p:cNvPr>
          <p:cNvPicPr>
            <a:picLocks noChangeAspect="1"/>
          </p:cNvPicPr>
          <p:nvPr/>
        </p:nvPicPr>
        <p:blipFill>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42830" y="5015006"/>
            <a:ext cx="1645014" cy="109728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de" dirty="0"/>
              <a:t>Bücher und Aufzeichnungen</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889000"/>
            <a:ext cx="3509698" cy="461665"/>
          </a:xfrm>
        </p:spPr>
        <p:txBody>
          <a:bodyPr/>
          <a:lstStyle/>
          <a:p>
            <a:r>
              <a:rPr lang="de" dirty="0"/>
              <a:t>Schlüsselelemente</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87372" y="1764293"/>
            <a:ext cx="3507052" cy="4136558"/>
          </a:xfrm>
        </p:spPr>
        <p:txBody>
          <a:bodyPr>
            <a:normAutofit lnSpcReduction="10000"/>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400" dirty="0">
                <a:ea typeface="Calibri" panose="020F0502020204030204" pitchFamily="34" charset="0"/>
                <a:cs typeface="Arial" panose="020B0604020202020204" pitchFamily="34" charset="0"/>
              </a:rPr>
              <a:t>Führen Sie Aufzeichnungen über Einkaufs-, Verkaufs-, Marketingausgaben und Schulungsprogramme für den in der Vereinbarung festgelegten Zeitraum und gemäß den lokalen Gesetzen</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400" dirty="0">
                <a:ea typeface="Calibri" panose="020F0502020204030204" pitchFamily="34" charset="0"/>
                <a:cs typeface="Arial" panose="020B0604020202020204" pitchFamily="34" charset="0"/>
              </a:rPr>
              <a:t>Medtronic (oder seinem benannten Vertreter) vollen und uneingeschränkten Zugriff zu gewähren </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400" dirty="0">
                <a:ea typeface="Calibri" panose="020F0502020204030204" pitchFamily="34" charset="0"/>
                <a:cs typeface="Arial" panose="020B0604020202020204" pitchFamily="34" charset="0"/>
              </a:rPr>
              <a:t>Reichen Sie auf Anfrage einen Bericht über den Lagerbestand und die Verkäufe auf dem Markt nach Produkteinheiten ein</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889000"/>
            <a:ext cx="3512344" cy="461665"/>
          </a:xfrm>
        </p:spPr>
        <p:txBody>
          <a:bodyPr/>
          <a:lstStyle/>
          <a:p>
            <a:r>
              <a:rPr lang="de" dirty="0"/>
              <a:t>Zu beachtende Punkte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45783" y="1773818"/>
            <a:ext cx="3507052" cy="4136558"/>
          </a:xfrm>
        </p:spPr>
        <p:txBody>
          <a:bodyPr>
            <a:normAutofit fontScale="25000" lnSpcReduction="20000"/>
          </a:bodyPr>
          <a:lstStyle/>
          <a:p>
            <a:pPr marL="285739" indent="-285739">
              <a:lnSpc>
                <a:spcPct val="120000"/>
              </a:lnSpc>
              <a:buFont typeface="Arial" panose="020B0604020202020204" pitchFamily="34" charset="0"/>
              <a:buChar char="•"/>
            </a:pPr>
            <a:r>
              <a:rPr lang="de" sz="5600" dirty="0">
                <a:cs typeface="Arial" panose="020B0604020202020204" pitchFamily="34" charset="0"/>
              </a:rPr>
              <a:t>Verfügt Ihr Vertriebspartner über qualifiziertes Buchhaltungspersonal, um seine Finanzunterlagen zu führen?</a:t>
            </a:r>
          </a:p>
          <a:p>
            <a:pPr marL="285739" indent="-285739">
              <a:lnSpc>
                <a:spcPct val="120000"/>
              </a:lnSpc>
              <a:buFont typeface="Arial" panose="020B0604020202020204" pitchFamily="34" charset="0"/>
              <a:buChar char="•"/>
            </a:pPr>
            <a:r>
              <a:rPr lang="de" sz="5600" dirty="0">
                <a:cs typeface="Arial" panose="020B0604020202020204" pitchFamily="34" charset="0"/>
              </a:rPr>
              <a:t>Ist Ihrem Vertriebspartner bekannt, dass er auf Anfrage vollen Zugriff auf Medtronic-bezogene Aufzeichnungen gewähren muss?</a:t>
            </a:r>
          </a:p>
          <a:p>
            <a:pPr marL="285739" indent="-285739">
              <a:lnSpc>
                <a:spcPct val="120000"/>
              </a:lnSpc>
              <a:buFont typeface="Arial" panose="020B0604020202020204" pitchFamily="34" charset="0"/>
              <a:buChar char="•"/>
            </a:pPr>
            <a:r>
              <a:rPr lang="de" sz="5600" dirty="0">
                <a:cs typeface="Arial" panose="020B0604020202020204" pitchFamily="34" charset="0"/>
              </a:rPr>
              <a:t>Wurde Ihr Vertriebspartner aufgefordert, einen Bericht über den Lagerbestand und die Verkäufe auf dem Markt nach Produkteinheiten einzureichen, und wenn ja, hat er diese Informationen rechtzeitig eingereicht?</a:t>
            </a:r>
          </a:p>
          <a:p>
            <a:pPr marL="285739" indent="-285739">
              <a:lnSpc>
                <a:spcPct val="120000"/>
              </a:lnSpc>
              <a:buFont typeface="Arial" panose="020B0604020202020204" pitchFamily="34" charset="0"/>
              <a:buChar char="•"/>
            </a:pPr>
            <a:r>
              <a:rPr lang="de" sz="5600" dirty="0">
                <a:cs typeface="Arial" panose="020B0604020202020204" pitchFamily="34" charset="0"/>
              </a:rPr>
              <a:t>Verfügt Ihr Distributor über eine Möglichkeit, Datensätze für Medtronic-Transaktionen zu trennen?</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089637" y="889000"/>
            <a:ext cx="3506387" cy="461665"/>
          </a:xfrm>
        </p:spPr>
        <p:txBody>
          <a:bodyPr/>
          <a:lstStyle/>
          <a:p>
            <a:r>
              <a:rPr lang="de" dirty="0"/>
              <a:t>Referenzmaterialien</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097576" y="1773818"/>
            <a:ext cx="3507052" cy="4136558"/>
          </a:xfrm>
        </p:spPr>
        <p:txBody>
          <a:bodyPr>
            <a:normAutofit/>
          </a:bodyPr>
          <a:lstStyle/>
          <a:p>
            <a:pPr marL="238115" indent="-238115">
              <a:lnSpc>
                <a:spcPct val="150000"/>
              </a:lnSpc>
              <a:buFont typeface="Arial" panose="020B0604020202020204" pitchFamily="34" charset="0"/>
              <a:buChar char="•"/>
            </a:pPr>
            <a:r>
              <a:rPr lang="de" sz="1400" dirty="0">
                <a:cs typeface="Effra"/>
              </a:rPr>
              <a:t>Formular zur Kostenerstattung</a:t>
            </a:r>
          </a:p>
          <a:p>
            <a:pPr marL="238115" indent="-238115">
              <a:lnSpc>
                <a:spcPct val="150000"/>
              </a:lnSpc>
              <a:buFont typeface="Arial" panose="020B0604020202020204" pitchFamily="34" charset="0"/>
              <a:buChar char="•"/>
            </a:pPr>
            <a:r>
              <a:rPr lang="de" sz="1400" dirty="0">
                <a:cs typeface="Effra"/>
              </a:rPr>
              <a:t>Anfrageformular für Muster</a:t>
            </a:r>
          </a:p>
          <a:p>
            <a:pPr marL="238115" indent="-238115">
              <a:lnSpc>
                <a:spcPct val="150000"/>
              </a:lnSpc>
              <a:buFont typeface="Arial" panose="020B0604020202020204" pitchFamily="34" charset="0"/>
              <a:buChar char="•"/>
            </a:pPr>
            <a:r>
              <a:rPr lang="de" sz="1400" dirty="0">
                <a:cs typeface="Effra"/>
              </a:rPr>
              <a:t>Sponsoring-Vertrag</a:t>
            </a:r>
          </a:p>
          <a:p>
            <a:pPr marL="238115" indent="-238115">
              <a:lnSpc>
                <a:spcPct val="150000"/>
              </a:lnSpc>
              <a:buFont typeface="Arial" panose="020B0604020202020204" pitchFamily="34" charset="0"/>
              <a:buChar char="•"/>
            </a:pPr>
            <a:r>
              <a:rPr lang="de" sz="1400" dirty="0">
                <a:cs typeface="Effra"/>
              </a:rPr>
              <a:t>Benachrichtigungsschreiben des Beratungsvertrags an den Arbeitgeber von HCP</a:t>
            </a:r>
          </a:p>
          <a:p>
            <a:pPr marL="238115" indent="-238115">
              <a:lnSpc>
                <a:spcPct val="150000"/>
              </a:lnSpc>
              <a:buFont typeface="Arial" panose="020B0604020202020204" pitchFamily="34" charset="0"/>
              <a:buChar char="•"/>
            </a:pPr>
            <a:r>
              <a:rPr lang="de" sz="1400" dirty="0">
                <a:cs typeface="Effra"/>
              </a:rPr>
              <a:t>Do's und Don'ts</a:t>
            </a:r>
          </a:p>
          <a:p>
            <a:pPr>
              <a:lnSpc>
                <a:spcPct val="150000"/>
              </a:lnSpc>
            </a:pPr>
            <a:r>
              <a:rPr lang="de" sz="1400" dirty="0">
                <a:cs typeface="Arial" panose="020B0604020202020204" pitchFamily="34" charset="0"/>
              </a:rPr>
              <a:t> </a:t>
            </a:r>
            <a:r>
              <a:rPr lang="de-DE" sz="1400" dirty="0">
                <a:cs typeface="Arial" panose="020B0604020202020204" pitchFamily="34" charset="0"/>
              </a:rPr>
              <a:t>Link zu den Materialien </a:t>
            </a:r>
            <a:endParaRPr lang="en-US" sz="1400" dirty="0"/>
          </a:p>
          <a:p>
            <a:pPr>
              <a:lnSpc>
                <a:spcPct val="150000"/>
              </a:lnSpc>
            </a:pPr>
            <a:endParaRPr lang="en-US" sz="1600" dirty="0">
              <a:cs typeface="Effra"/>
            </a:endParaRPr>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007511"/>
            <a:ext cx="8770938" cy="128177"/>
          </a:xfrm>
        </p:spPr>
        <p:txBody>
          <a:bodyPr/>
          <a:lstStyle/>
          <a:p>
            <a:pPr defTabSz="380985"/>
            <a:r>
              <a:rPr lang="de" dirty="0">
                <a:solidFill>
                  <a:srgbClr val="FFFFFF"/>
                </a:solidFill>
                <a:latin typeface="Avenir Next World"/>
              </a:rPr>
              <a:t>Präsentation zur Distributoren-Compliance - Juni 2023 - Öffentlich</a:t>
            </a:r>
          </a:p>
        </p:txBody>
      </p:sp>
    </p:spTree>
    <p:extLst>
      <p:ext uri="{BB962C8B-B14F-4D97-AF65-F5344CB8AC3E}">
        <p14:creationId xmlns:p14="http://schemas.microsoft.com/office/powerpoint/2010/main" val="72719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E8AE42-6400-7432-CD10-F7CF73925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910" y="758447"/>
            <a:ext cx="9265920" cy="521208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de" dirty="0"/>
              <a:t>Überlegungen zur Qualität</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946150"/>
            <a:ext cx="3509698" cy="461665"/>
          </a:xfrm>
        </p:spPr>
        <p:txBody>
          <a:bodyPr/>
          <a:lstStyle/>
          <a:p>
            <a:r>
              <a:rPr lang="de" dirty="0"/>
              <a:t>Schlüsselelemente</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3661" y="1787699"/>
            <a:ext cx="3054085" cy="4136558"/>
          </a:xfrm>
        </p:spPr>
        <p:txBody>
          <a:bodyPr>
            <a:normAutofit fontScale="92500" lnSpcReduction="20000"/>
          </a:bodyPr>
          <a:lstStyle/>
          <a:p>
            <a:pPr marL="285739" indent="-285739" defTabSz="761970" eaLnBrk="0" fontAlgn="base" hangingPunct="0">
              <a:spcBef>
                <a:spcPct val="0"/>
              </a:spcBef>
              <a:spcAft>
                <a:spcPct val="0"/>
              </a:spcAft>
              <a:buFont typeface="Arial" panose="020B0604020202020204" pitchFamily="34" charset="0"/>
              <a:buChar char="•"/>
            </a:pPr>
            <a:r>
              <a:rPr lang="de" altLang="en-US" sz="1500" dirty="0">
                <a:ea typeface="Calibri" panose="020F0502020204030204" pitchFamily="34" charset="0"/>
                <a:cs typeface="Arial" panose="020B0604020202020204" pitchFamily="34" charset="0"/>
              </a:rPr>
              <a:t>Benachrichtigen Sie Medtronic spätestens innerhalb von 48 Stunden über alle Produktreklamationen über das Reporting-Tool mPXR</a:t>
            </a:r>
          </a:p>
          <a:p>
            <a:pPr marL="285739" indent="-285739" defTabSz="761970" eaLnBrk="0" fontAlgn="base" hangingPunct="0">
              <a:spcBef>
                <a:spcPct val="0"/>
              </a:spcBef>
              <a:spcAft>
                <a:spcPct val="0"/>
              </a:spcAft>
              <a:buFont typeface="Arial" panose="020B0604020202020204" pitchFamily="34" charset="0"/>
              <a:buChar char="•"/>
            </a:pPr>
            <a:endParaRPr lang="en-US" altLang="en-US" sz="15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de" altLang="en-US" sz="1500" dirty="0">
                <a:ea typeface="Calibri" panose="020F0502020204030204" pitchFamily="34" charset="0"/>
                <a:cs typeface="Arial" panose="020B0604020202020204" pitchFamily="34" charset="0"/>
              </a:rPr>
              <a:t>Ausführen aller Maßnahmen, die von Medtronic zur Implementierung einer Korrekturmaßnahme vor Ort erforderlich sind</a:t>
            </a:r>
          </a:p>
          <a:p>
            <a:pPr marL="285739" indent="-285739" defTabSz="761970" eaLnBrk="0" fontAlgn="base" hangingPunct="0">
              <a:spcBef>
                <a:spcPct val="0"/>
              </a:spcBef>
              <a:spcAft>
                <a:spcPct val="0"/>
              </a:spcAft>
              <a:buFont typeface="Arial" panose="020B0604020202020204" pitchFamily="34" charset="0"/>
              <a:buChar char="•"/>
            </a:pPr>
            <a:endParaRPr lang="en-US" altLang="en-US" sz="15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de" altLang="en-US" sz="1500" dirty="0">
                <a:ea typeface="Calibri" panose="020F0502020204030204" pitchFamily="34" charset="0"/>
                <a:cs typeface="Arial" panose="020B0604020202020204" pitchFamily="34" charset="0"/>
              </a:rPr>
              <a:t>Sicherstellung der Rückverfolgbarkeit von Produkten</a:t>
            </a:r>
          </a:p>
          <a:p>
            <a:pPr marL="285739" indent="-285739" defTabSz="761970" eaLnBrk="0" fontAlgn="base" hangingPunct="0">
              <a:spcBef>
                <a:spcPct val="0"/>
              </a:spcBef>
              <a:spcAft>
                <a:spcPct val="0"/>
              </a:spcAft>
              <a:buFont typeface="Arial" panose="020B0604020202020204" pitchFamily="34" charset="0"/>
              <a:buChar char="•"/>
            </a:pPr>
            <a:endParaRPr lang="en-US" altLang="en-US" sz="15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de" altLang="en-US" sz="1500" dirty="0">
                <a:ea typeface="Calibri" panose="020F0502020204030204" pitchFamily="34" charset="0"/>
                <a:cs typeface="Arial" panose="020B0604020202020204" pitchFamily="34" charset="0"/>
              </a:rPr>
              <a:t>Verändern Sie nicht die Verpackung, etikettieren Sie das Produkt nicht neu und lagern Sie es im angegebenen Zustand</a:t>
            </a:r>
          </a:p>
          <a:p>
            <a:pPr marL="285739" indent="-285739" defTabSz="761970" eaLnBrk="0" fontAlgn="base" hangingPunct="0">
              <a:spcBef>
                <a:spcPct val="0"/>
              </a:spcBef>
              <a:spcAft>
                <a:spcPct val="0"/>
              </a:spcAft>
              <a:buFont typeface="Arial" panose="020B0604020202020204" pitchFamily="34" charset="0"/>
              <a:buChar char="•"/>
            </a:pPr>
            <a:endParaRPr lang="en-US" altLang="en-US" sz="15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de" altLang="en-US" sz="1500" dirty="0">
                <a:ea typeface="Calibri" panose="020F0502020204030204" pitchFamily="34" charset="0"/>
                <a:cs typeface="Arial" panose="020B0604020202020204" pitchFamily="34" charset="0"/>
              </a:rPr>
              <a:t>Bewerben Sie keine andere Verwendung als die Herstellerkennzeichnung oder -anweisungen</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3983526" y="946150"/>
            <a:ext cx="3512344" cy="461665"/>
          </a:xfrm>
        </p:spPr>
        <p:txBody>
          <a:bodyPr/>
          <a:lstStyle/>
          <a:p>
            <a:r>
              <a:rPr lang="de" dirty="0"/>
              <a:t>Zu beachtende Punkte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008404" y="1775292"/>
            <a:ext cx="4089137" cy="4136558"/>
          </a:xfrm>
        </p:spPr>
        <p:txBody>
          <a:bodyPr>
            <a:normAutofit fontScale="25000" lnSpcReduction="20000"/>
          </a:bodyPr>
          <a:lstStyle/>
          <a:p>
            <a:pPr marL="285739" indent="-285739">
              <a:lnSpc>
                <a:spcPts val="2333"/>
              </a:lnSpc>
              <a:buFont typeface="Arial" panose="020B0604020202020204" pitchFamily="34" charset="0"/>
              <a:buChar char="•"/>
            </a:pPr>
            <a:r>
              <a:rPr lang="de" sz="4800" dirty="0">
                <a:cs typeface="Arial" panose="020B0604020202020204" pitchFamily="34" charset="0"/>
              </a:rPr>
              <a:t>Ist Ihr Vertriebspartner mit den Tools zur Meldung von Reklamationen vertraut?</a:t>
            </a:r>
          </a:p>
          <a:p>
            <a:pPr marL="285739" indent="-285739">
              <a:lnSpc>
                <a:spcPts val="2333"/>
              </a:lnSpc>
              <a:buFont typeface="Arial" panose="020B0604020202020204" pitchFamily="34" charset="0"/>
              <a:buChar char="•"/>
            </a:pPr>
            <a:r>
              <a:rPr lang="de" sz="4800" dirty="0">
                <a:cs typeface="Arial" panose="020B0604020202020204" pitchFamily="34" charset="0"/>
              </a:rPr>
              <a:t>Hat Ihr Händler seine Mitarbeiter in Bezug auf die Qualitäts-/Regulierungsanforderungen geschult?</a:t>
            </a:r>
          </a:p>
          <a:p>
            <a:pPr marL="285739" indent="-285739">
              <a:lnSpc>
                <a:spcPts val="2333"/>
              </a:lnSpc>
              <a:buFont typeface="Arial" panose="020B0604020202020204" pitchFamily="34" charset="0"/>
              <a:buChar char="•"/>
            </a:pPr>
            <a:r>
              <a:rPr lang="de" sz="4800" dirty="0">
                <a:cs typeface="Arial" panose="020B0604020202020204" pitchFamily="34" charset="0"/>
              </a:rPr>
              <a:t>Wirbt Ihr Händler für eine andere Verwendung als die Herstellerkennzeichnung oder -anleitung?</a:t>
            </a:r>
          </a:p>
          <a:p>
            <a:pPr marL="285739" indent="-285739">
              <a:lnSpc>
                <a:spcPts val="2333"/>
              </a:lnSpc>
              <a:buFont typeface="Arial" panose="020B0604020202020204" pitchFamily="34" charset="0"/>
              <a:buChar char="•"/>
            </a:pPr>
            <a:r>
              <a:rPr lang="de" sz="4800" dirty="0">
                <a:cs typeface="Arial" panose="020B0604020202020204" pitchFamily="34" charset="0"/>
              </a:rPr>
              <a:t>Entsprechen die Lagermöglichkeiten Ihres Händlers unseren Anforderungen?</a:t>
            </a:r>
          </a:p>
          <a:p>
            <a:pPr marL="285739" indent="-285739">
              <a:lnSpc>
                <a:spcPts val="2333"/>
              </a:lnSpc>
              <a:buFont typeface="Arial" panose="020B0604020202020204" pitchFamily="34" charset="0"/>
              <a:buChar char="•"/>
            </a:pPr>
            <a:r>
              <a:rPr lang="de" sz="4800" dirty="0">
                <a:cs typeface="Arial" panose="020B0604020202020204" pitchFamily="34" charset="0"/>
              </a:rPr>
              <a:t>Verwendet Ihr Händler ein System zur Nachverfolgung von Produkten?</a:t>
            </a:r>
          </a:p>
          <a:p>
            <a:pPr marL="285739" indent="-285739">
              <a:lnSpc>
                <a:spcPts val="2333"/>
              </a:lnSpc>
              <a:buFont typeface="Arial" panose="020B0604020202020204" pitchFamily="34" charset="0"/>
              <a:buChar char="•"/>
            </a:pPr>
            <a:r>
              <a:rPr lang="de" sz="4800" dirty="0">
                <a:cs typeface="Arial" panose="020B0604020202020204" pitchFamily="34" charset="0"/>
              </a:rPr>
              <a:t>Hat Ihr Händler eine von Medtronic geforderte Maßnahme zur Umsetzung einer Korrekturmaßnahme vor Ort durchgeführt?</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458200" y="946150"/>
            <a:ext cx="3506387" cy="461665"/>
          </a:xfrm>
        </p:spPr>
        <p:txBody>
          <a:bodyPr/>
          <a:lstStyle/>
          <a:p>
            <a:r>
              <a:rPr lang="de" dirty="0"/>
              <a:t>Referenzmaterialien</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458199" y="1787699"/>
            <a:ext cx="3138488" cy="4136558"/>
          </a:xfrm>
        </p:spPr>
        <p:txBody>
          <a:bodyPr>
            <a:normAutofit/>
          </a:bodyPr>
          <a:lstStyle/>
          <a:p>
            <a:pPr marL="238115" indent="-238115">
              <a:lnSpc>
                <a:spcPts val="1583"/>
              </a:lnSpc>
              <a:buFont typeface="Arial" panose="020B0604020202020204" pitchFamily="34" charset="0"/>
              <a:buChar char="•"/>
            </a:pPr>
            <a:r>
              <a:rPr lang="de" sz="1600" dirty="0">
                <a:latin typeface="Effra"/>
                <a:cs typeface="Effra"/>
                <a:hlinkClick r:id="rId3"/>
              </a:rPr>
              <a:t>Qualitätsrichtlinien</a:t>
            </a:r>
            <a:endParaRPr lang="en-US" sz="1600" dirty="0">
              <a:latin typeface="Effra"/>
              <a:cs typeface="Effra"/>
            </a:endParaRPr>
          </a:p>
          <a:p>
            <a:pPr marL="238115" indent="-238115">
              <a:lnSpc>
                <a:spcPts val="1583"/>
              </a:lnSpc>
              <a:buFont typeface="Arial" panose="020B0604020202020204" pitchFamily="34" charset="0"/>
              <a:buChar char="•"/>
            </a:pPr>
            <a:r>
              <a:rPr lang="de" sz="1600" dirty="0">
                <a:latin typeface="Effra"/>
                <a:cs typeface="Effra"/>
                <a:hlinkClick r:id="rId4"/>
              </a:rPr>
              <a:t>Reporting-Tool für Produktreklamationen</a:t>
            </a:r>
            <a:endParaRPr lang="en-US" sz="1600" dirty="0">
              <a:cs typeface="Effra"/>
            </a:endParaRPr>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705908" y="6350411"/>
            <a:ext cx="8770938" cy="128177"/>
          </a:xfrm>
        </p:spPr>
        <p:txBody>
          <a:bodyPr/>
          <a:lstStyle/>
          <a:p>
            <a:pPr defTabSz="380985"/>
            <a:r>
              <a:rPr lang="de" dirty="0">
                <a:solidFill>
                  <a:srgbClr val="FFFFFF"/>
                </a:solidFill>
                <a:latin typeface="Avenir Next World"/>
              </a:rPr>
              <a:t>Präsentation zur Distributoren-Compliance - Juni 2023 - Öffentlich</a:t>
            </a:r>
          </a:p>
        </p:txBody>
      </p:sp>
    </p:spTree>
    <p:extLst>
      <p:ext uri="{BB962C8B-B14F-4D97-AF65-F5344CB8AC3E}">
        <p14:creationId xmlns:p14="http://schemas.microsoft.com/office/powerpoint/2010/main" val="34559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63361C-C8DC-B3B9-64CF-23C9CEC5EA5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852074" y="589920"/>
            <a:ext cx="9144000" cy="514350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de" dirty="0"/>
              <a:t>Interessenkonflikte</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889000"/>
            <a:ext cx="3509698" cy="461665"/>
          </a:xfrm>
        </p:spPr>
        <p:txBody>
          <a:bodyPr/>
          <a:lstStyle/>
          <a:p>
            <a:r>
              <a:rPr lang="de" dirty="0"/>
              <a:t>Schlüsselelemente</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5313" y="1723028"/>
            <a:ext cx="3507052" cy="4136558"/>
          </a:xfrm>
        </p:spPr>
        <p:txBody>
          <a:bodyPr>
            <a:normAutofit fontScale="92500" lnSpcReduction="20000"/>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400" dirty="0">
                <a:ea typeface="Calibri" panose="020F0502020204030204" pitchFamily="34" charset="0"/>
                <a:cs typeface="Arial" panose="020B0604020202020204" pitchFamily="34" charset="0"/>
              </a:rPr>
              <a:t>Offenlegung persönlicher Beziehungen zu Kunden, Regierungsbeamten oder Medtronic-Mitarbeitern</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400" dirty="0">
                <a:ea typeface="Calibri" panose="020F0502020204030204" pitchFamily="34" charset="0"/>
                <a:cs typeface="Arial" panose="020B0604020202020204" pitchFamily="34" charset="0"/>
              </a:rPr>
              <a:t>Offenlegung von Geschäftsbeziehungen (mit Ausnahme derjenigen, die zur Erfüllung vertraglicher Anforderungen mit Medtronic erforderlich sind) mit Kunden, Regierungsbeamten oder Medtronic-Mitarbeitern </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400" dirty="0">
                <a:ea typeface="Calibri" panose="020F0502020204030204" pitchFamily="34" charset="0"/>
                <a:cs typeface="Arial" panose="020B0604020202020204" pitchFamily="34" charset="0"/>
              </a:rPr>
              <a:t>Offenlegung von Eigentum, anderen Anlagebeteiligungen oder von einem Kunden erhaltenen Vergütungen</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400" dirty="0">
                <a:ea typeface="Calibri" panose="020F0502020204030204" pitchFamily="34" charset="0"/>
                <a:cs typeface="Arial" panose="020B0604020202020204" pitchFamily="34" charset="0"/>
              </a:rPr>
              <a:t>Offenlegung anderer Informationen in Bezug auf eine Situation, die einen tatsächlichen oder vermeintlichen Interessenskonflikt darstellen könnte</a:t>
            </a:r>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889000"/>
            <a:ext cx="3512344" cy="461665"/>
          </a:xfrm>
        </p:spPr>
        <p:txBody>
          <a:bodyPr/>
          <a:lstStyle/>
          <a:p>
            <a:r>
              <a:rPr lang="de" dirty="0"/>
              <a:t>Zu beachtende Punkte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45783" y="1687540"/>
            <a:ext cx="3507052" cy="4553359"/>
          </a:xfrm>
        </p:spPr>
        <p:txBody>
          <a:bodyPr>
            <a:normAutofit fontScale="92500"/>
          </a:bodyPr>
          <a:lstStyle/>
          <a:p>
            <a:pPr marL="285739" indent="-285739">
              <a:lnSpc>
                <a:spcPts val="2333"/>
              </a:lnSpc>
              <a:buFont typeface="Arial" panose="020B0604020202020204" pitchFamily="34" charset="0"/>
              <a:buChar char="•"/>
            </a:pPr>
            <a:r>
              <a:rPr lang="de" sz="1400" dirty="0">
                <a:cs typeface="Arial" panose="020B0604020202020204" pitchFamily="34" charset="0"/>
              </a:rPr>
              <a:t>Ist Ihr Vertriebspartner mit einem Interessenskonflikt vertraut? </a:t>
            </a:r>
          </a:p>
          <a:p>
            <a:pPr marL="285739" indent="-285739">
              <a:lnSpc>
                <a:spcPts val="2333"/>
              </a:lnSpc>
              <a:buFont typeface="Arial" panose="020B0604020202020204" pitchFamily="34" charset="0"/>
              <a:buChar char="•"/>
            </a:pPr>
            <a:r>
              <a:rPr lang="de" sz="1400" dirty="0">
                <a:cs typeface="Arial" panose="020B0604020202020204" pitchFamily="34" charset="0"/>
              </a:rPr>
              <a:t>Sind Ihrem Distributor Interessenskonflikte mit seinen Kunden oder mit Medtronic bekannt?</a:t>
            </a:r>
          </a:p>
          <a:p>
            <a:pPr marL="285739" indent="-285739">
              <a:lnSpc>
                <a:spcPts val="2333"/>
              </a:lnSpc>
              <a:buFont typeface="Arial" panose="020B0604020202020204" pitchFamily="34" charset="0"/>
              <a:buChar char="•"/>
            </a:pPr>
            <a:r>
              <a:rPr lang="de" sz="1400" dirty="0">
                <a:cs typeface="Arial" panose="020B0604020202020204" pitchFamily="34" charset="0"/>
              </a:rPr>
              <a:t>Schult Ihr Vertriebspartner seine Mitarbeiter und Untervertriebspartner in Bezug auf Interessenkonflikte?</a:t>
            </a:r>
          </a:p>
          <a:p>
            <a:pPr marL="285739" indent="-285739">
              <a:lnSpc>
                <a:spcPts val="2333"/>
              </a:lnSpc>
              <a:buFont typeface="Arial" panose="020B0604020202020204" pitchFamily="34" charset="0"/>
              <a:buChar char="•"/>
            </a:pPr>
            <a:r>
              <a:rPr lang="de" sz="1400" dirty="0">
                <a:cs typeface="Arial" panose="020B0604020202020204" pitchFamily="34" charset="0"/>
              </a:rPr>
              <a:t>Hat Ihr Vertriebspartner Medtronic über tatsächliche oder potenzielle Interessenkonflikte informiert?</a:t>
            </a:r>
          </a:p>
          <a:p>
            <a:pPr marL="285739" indent="-285739">
              <a:lnSpc>
                <a:spcPts val="2333"/>
              </a:lnSpc>
              <a:buFont typeface="Arial" panose="020B0604020202020204" pitchFamily="34" charset="0"/>
              <a:buChar char="•"/>
            </a:pPr>
            <a:r>
              <a:rPr lang="de" sz="1400" dirty="0">
                <a:cs typeface="Arial" panose="020B0604020202020204" pitchFamily="34" charset="0"/>
              </a:rPr>
              <a:t>Kennt Ihr Vertriebspartner die Medtronic-Hotline "Voice Your Concern Line"?</a:t>
            </a:r>
          </a:p>
          <a:p>
            <a:endParaRPr lang="en-US" sz="600"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089637" y="889000"/>
            <a:ext cx="3506387" cy="461665"/>
          </a:xfrm>
        </p:spPr>
        <p:txBody>
          <a:bodyPr/>
          <a:lstStyle/>
          <a:p>
            <a:r>
              <a:rPr lang="de" dirty="0"/>
              <a:t>Referenzmaterialien</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097574" y="1687540"/>
            <a:ext cx="3507052" cy="4136558"/>
          </a:xfrm>
        </p:spPr>
        <p:txBody>
          <a:bodyPr>
            <a:normAutofit/>
          </a:bodyPr>
          <a:lstStyle/>
          <a:p>
            <a:pPr marL="238115" indent="-238115">
              <a:lnSpc>
                <a:spcPts val="1583"/>
              </a:lnSpc>
              <a:buFont typeface="Arial" panose="020B0604020202020204" pitchFamily="34" charset="0"/>
              <a:buChar char="•"/>
            </a:pPr>
            <a:r>
              <a:rPr lang="de" sz="1600" dirty="0">
                <a:cs typeface="Effra"/>
              </a:rPr>
              <a:t>Do's und Don'ts</a:t>
            </a:r>
          </a:p>
          <a:p>
            <a:pPr marL="238115" indent="-238115">
              <a:lnSpc>
                <a:spcPts val="1583"/>
              </a:lnSpc>
              <a:buFont typeface="Arial" panose="020B0604020202020204" pitchFamily="34" charset="0"/>
              <a:buChar char="•"/>
            </a:pPr>
            <a:r>
              <a:rPr lang="de" sz="1600" dirty="0">
                <a:cs typeface="Effra"/>
              </a:rPr>
              <a:t>Erklärung zu Interessenkonflikten</a:t>
            </a:r>
          </a:p>
          <a:p>
            <a:pPr marL="238115" indent="-238115">
              <a:lnSpc>
                <a:spcPts val="1583"/>
              </a:lnSpc>
              <a:buFont typeface="Arial" panose="020B0604020202020204" pitchFamily="34" charset="0"/>
              <a:buChar char="•"/>
            </a:pPr>
            <a:r>
              <a:rPr lang="de" sz="1600" dirty="0">
                <a:cs typeface="Effra"/>
              </a:rPr>
              <a:t>Teilnahmeformular für Mitarbeiterschulungen von Vertriebspartnern</a:t>
            </a:r>
          </a:p>
          <a:p>
            <a:pPr marL="238115" indent="-238115">
              <a:lnSpc>
                <a:spcPts val="1583"/>
              </a:lnSpc>
              <a:buFont typeface="Arial" panose="020B0604020202020204" pitchFamily="34" charset="0"/>
              <a:buChar char="•"/>
            </a:pPr>
            <a:r>
              <a:rPr lang="de" sz="1600" u="sng" dirty="0">
                <a:cs typeface="Effra"/>
              </a:rPr>
              <a:t>www.voiceyourconcernline.com</a:t>
            </a:r>
          </a:p>
          <a:p>
            <a:pPr marL="238115" indent="-238115">
              <a:lnSpc>
                <a:spcPts val="1583"/>
              </a:lnSpc>
              <a:buFont typeface="Arial" panose="020B0604020202020204" pitchFamily="34" charset="0"/>
              <a:buChar char="•"/>
            </a:pPr>
            <a:endParaRPr lang="en-US" sz="1600" dirty="0">
              <a:solidFill>
                <a:schemeClr val="bg2">
                  <a:lumMod val="50000"/>
                </a:schemeClr>
              </a:solidFill>
              <a:cs typeface="Effra"/>
            </a:endParaRPr>
          </a:p>
          <a:p>
            <a:pPr>
              <a:lnSpc>
                <a:spcPct val="150000"/>
              </a:lnSpc>
            </a:pPr>
            <a:r>
              <a:rPr lang="de-DE" sz="1600" dirty="0">
                <a:cs typeface="Arial" panose="020B0604020202020204" pitchFamily="34" charset="0"/>
              </a:rPr>
              <a:t>Link zu den Materialien </a:t>
            </a:r>
            <a:endParaRPr lang="en-US" sz="1600" dirty="0"/>
          </a:p>
          <a:p>
            <a:pPr>
              <a:lnSpc>
                <a:spcPts val="1583"/>
              </a:lnSpc>
            </a:pPr>
            <a:endParaRPr lang="en-US" sz="1600" dirty="0">
              <a:solidFill>
                <a:schemeClr val="bg2">
                  <a:lumMod val="50000"/>
                </a:schemeClr>
              </a:solidFill>
              <a:cs typeface="Effra"/>
            </a:endParaRPr>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05933" y="6426611"/>
            <a:ext cx="8770938" cy="128177"/>
          </a:xfrm>
        </p:spPr>
        <p:txBody>
          <a:bodyPr/>
          <a:lstStyle/>
          <a:p>
            <a:pPr defTabSz="380985"/>
            <a:r>
              <a:rPr lang="de" dirty="0">
                <a:solidFill>
                  <a:srgbClr val="FFFFFF"/>
                </a:solidFill>
                <a:latin typeface="Avenir Next World"/>
              </a:rPr>
              <a:t>Präsentation zur Distributoren-Compliance - Juni 2023 - Öffentlich</a:t>
            </a:r>
          </a:p>
        </p:txBody>
      </p:sp>
    </p:spTree>
    <p:extLst>
      <p:ext uri="{BB962C8B-B14F-4D97-AF65-F5344CB8AC3E}">
        <p14:creationId xmlns:p14="http://schemas.microsoft.com/office/powerpoint/2010/main" val="293316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0520"/>
            <a:ext cx="11430000" cy="610295"/>
          </a:xfrm>
        </p:spPr>
        <p:txBody>
          <a:bodyPr/>
          <a:lstStyle/>
          <a:p>
            <a:r>
              <a:rPr lang="de"/>
              <a:t>Fazit</a:t>
            </a:r>
            <a:br>
              <a:rPr lang="en-US"/>
            </a:br>
            <a:endParaRPr lang="en-US" b="0" dirty="0">
              <a:latin typeface="Effra Light" panose="020B0403020203020204" pitchFamily="34" charset="0"/>
            </a:endParaRPr>
          </a:p>
        </p:txBody>
      </p:sp>
      <p:sp>
        <p:nvSpPr>
          <p:cNvPr id="5" name="Footer Placeholder 4"/>
          <p:cNvSpPr>
            <a:spLocks noGrp="1"/>
          </p:cNvSpPr>
          <p:nvPr>
            <p:ph type="ftr" sz="quarter" idx="10"/>
          </p:nvPr>
        </p:nvSpPr>
        <p:spPr>
          <a:xfrm>
            <a:off x="458258" y="6389678"/>
            <a:ext cx="8770938" cy="128240"/>
          </a:xfrm>
        </p:spPr>
        <p:txBody>
          <a:bodyPr/>
          <a:lstStyle/>
          <a:p>
            <a:r>
              <a:rPr lang="de"/>
              <a:t>Präsentation zur Distributoren-Compliance - Juni 2023 - Öffentlich</a:t>
            </a:r>
            <a:endParaRPr lang="en-US" dirty="0"/>
          </a:p>
        </p:txBody>
      </p:sp>
      <p:sp>
        <p:nvSpPr>
          <p:cNvPr id="9" name="Rectangle 1">
            <a:extLst>
              <a:ext uri="{FF2B5EF4-FFF2-40B4-BE49-F238E27FC236}">
                <a16:creationId xmlns:a16="http://schemas.microsoft.com/office/drawing/2014/main" id="{377C3ECA-7A40-47CB-8B31-6210FD16A8F8}"/>
              </a:ext>
            </a:extLst>
          </p:cNvPr>
          <p:cNvSpPr>
            <a:spLocks noChangeArrowheads="1"/>
          </p:cNvSpPr>
          <p:nvPr/>
        </p:nvSpPr>
        <p:spPr bwMode="auto">
          <a:xfrm>
            <a:off x="5742075" y="990948"/>
            <a:ext cx="4019887" cy="4846320"/>
          </a:xfrm>
          <a:prstGeom prst="rect">
            <a:avLst/>
          </a:prstGeom>
          <a:solidFill>
            <a:schemeClr val="bg1">
              <a:lumMod val="25000"/>
              <a:lumOff val="75000"/>
            </a:schemeClr>
          </a:solidFill>
          <a:ln>
            <a:noFill/>
          </a:ln>
        </p:spPr>
        <p:txBody>
          <a:bodyPr wrap="square" lIns="152400" tIns="76200" rIns="152400" bIns="76200">
            <a:spAutoFit/>
          </a:bodyPr>
          <a:lstStyle/>
          <a:p>
            <a:pPr algn="ctr" defTabSz="380751"/>
            <a:r>
              <a:rPr lang="de" sz="1600" b="1" dirty="0">
                <a:solidFill>
                  <a:schemeClr val="bg1"/>
                </a:solidFill>
              </a:rPr>
              <a:t>UNSERE PARTNERSCHAFT IST UNS WICHTIG</a:t>
            </a:r>
          </a:p>
          <a:p>
            <a:pPr algn="ctr" defTabSz="380751"/>
            <a:endParaRPr lang="en-US" sz="1600" dirty="0">
              <a:solidFill>
                <a:schemeClr val="bg1"/>
              </a:solidFill>
            </a:endParaRPr>
          </a:p>
          <a:p>
            <a:pPr defTabSz="380751"/>
            <a:r>
              <a:rPr lang="de" sz="1600" dirty="0">
                <a:solidFill>
                  <a:schemeClr val="bg1"/>
                </a:solidFill>
              </a:rPr>
              <a:t>Als weltweit führender Anbieter von Medizintechnik, Dienstleistungen und Lösungen verpflichtet sich Medtronic zur Einhaltung höchster Integritätsstandards bei allen Geschäftspraktiken. </a:t>
            </a:r>
          </a:p>
          <a:p>
            <a:pPr defTabSz="380751"/>
            <a:endParaRPr lang="en-US" sz="1600" dirty="0">
              <a:solidFill>
                <a:schemeClr val="bg1"/>
              </a:solidFill>
            </a:endParaRPr>
          </a:p>
          <a:p>
            <a:pPr defTabSz="380751"/>
            <a:r>
              <a:rPr lang="de" sz="1600" dirty="0">
                <a:solidFill>
                  <a:schemeClr val="bg1"/>
                </a:solidFill>
              </a:rPr>
              <a:t>Als unser Partner, der die Gesundheitsbedürfnisse unserer Kunden erfüllt, sind wir zuversichtlich, dass Sie unsere Compliance- und Integritätsziele teilen.</a:t>
            </a:r>
          </a:p>
          <a:p>
            <a:pPr defTabSz="380751"/>
            <a:endParaRPr lang="en-US" sz="1600" dirty="0">
              <a:solidFill>
                <a:schemeClr val="bg1"/>
              </a:solidFill>
            </a:endParaRPr>
          </a:p>
          <a:p>
            <a:pPr defTabSz="380751"/>
            <a:r>
              <a:rPr lang="de" sz="1600" dirty="0">
                <a:solidFill>
                  <a:schemeClr val="bg1"/>
                </a:solidFill>
              </a:rPr>
              <a:t>Wir danken Ihnen für Ihre Unterstützung dieses Programms und die weitere Zusammenarbeit.</a:t>
            </a:r>
          </a:p>
        </p:txBody>
      </p:sp>
      <p:sp>
        <p:nvSpPr>
          <p:cNvPr id="10" name="Rectangle 9">
            <a:extLst>
              <a:ext uri="{FF2B5EF4-FFF2-40B4-BE49-F238E27FC236}">
                <a16:creationId xmlns:a16="http://schemas.microsoft.com/office/drawing/2014/main" id="{55596271-BA07-4AD9-822F-0A7D253037EC}"/>
              </a:ext>
            </a:extLst>
          </p:cNvPr>
          <p:cNvSpPr/>
          <p:nvPr/>
        </p:nvSpPr>
        <p:spPr>
          <a:xfrm>
            <a:off x="381000" y="960815"/>
            <a:ext cx="4924425" cy="4385936"/>
          </a:xfrm>
          <a:prstGeom prst="rect">
            <a:avLst/>
          </a:prstGeom>
        </p:spPr>
        <p:txBody>
          <a:bodyPr wrap="square" lIns="63493" tIns="31746" rIns="63493" bIns="31746">
            <a:spAutoFit/>
          </a:bodyPr>
          <a:lstStyle/>
          <a:p>
            <a:r>
              <a:rPr lang="de" sz="1500" b="1" dirty="0">
                <a:solidFill>
                  <a:schemeClr val="tx2"/>
                </a:solidFill>
              </a:rPr>
              <a:t>IHR MEDTRONIC ANSPRECHPARTNER FÜR COMPLIANCE</a:t>
            </a:r>
          </a:p>
          <a:p>
            <a:endParaRPr lang="en-US" sz="1500" b="1" dirty="0"/>
          </a:p>
          <a:p>
            <a:r>
              <a:rPr lang="de" sz="1500" dirty="0"/>
              <a:t>[DRO-Name]</a:t>
            </a:r>
          </a:p>
          <a:p>
            <a:r>
              <a:rPr lang="de" sz="1500" dirty="0"/>
              <a:t>[DRO-Titel]</a:t>
            </a:r>
          </a:p>
          <a:p>
            <a:r>
              <a:rPr lang="de" sz="1500" dirty="0">
                <a:solidFill>
                  <a:srgbClr val="FFFFFF"/>
                </a:solidFill>
              </a:rPr>
              <a:t>[DRO-E-Mail-Adresse]</a:t>
            </a:r>
          </a:p>
          <a:p>
            <a:endParaRPr lang="en-US" sz="1417" dirty="0">
              <a:solidFill>
                <a:srgbClr val="FFFFFF"/>
              </a:solidFill>
            </a:endParaRPr>
          </a:p>
          <a:p>
            <a:endParaRPr lang="en-US" sz="1417" dirty="0">
              <a:solidFill>
                <a:srgbClr val="FFFFFF"/>
              </a:solidFill>
            </a:endParaRPr>
          </a:p>
          <a:p>
            <a:pPr lvl="0"/>
            <a:r>
              <a:rPr lang="de" sz="1500" b="1" dirty="0">
                <a:solidFill>
                  <a:schemeClr val="tx2"/>
                </a:solidFill>
              </a:rPr>
              <a:t>MELDUNG EINES ANLIEGENS</a:t>
            </a:r>
          </a:p>
          <a:p>
            <a:pPr lvl="0"/>
            <a:endParaRPr lang="en-GB" sz="1333" dirty="0"/>
          </a:p>
          <a:p>
            <a:pPr lvl="0"/>
            <a:r>
              <a:rPr lang="de" sz="1500" dirty="0"/>
              <a:t>Mitarbeiter von Vertriebspartnern müssen jegliches Verhalten im Zusammenhang mit Medtronic, das ihrer Meinung nach einen Verstoß gegen Richtlinien oder Gesetze darstellt, über ihre Geschäftsleitung, die Medtronic-Hotline (VOICE YOUR CONCERN Line) und die Rechts- oder Channel-Compliance von Medtronic melden.</a:t>
            </a:r>
          </a:p>
          <a:p>
            <a:endParaRPr lang="en-GB" sz="1500" dirty="0"/>
          </a:p>
          <a:p>
            <a:r>
              <a:rPr lang="de" sz="1500" dirty="0"/>
              <a:t>"Voice Your Concern Line" Website und Helpline:</a:t>
            </a:r>
          </a:p>
          <a:p>
            <a:r>
              <a:rPr lang="de" sz="1500" dirty="0"/>
              <a:t>Gebührenfreie Hotline-Nummer: +1.800.488.3125</a:t>
            </a:r>
          </a:p>
          <a:p>
            <a:r>
              <a:rPr lang="de" sz="1500" u="sng" dirty="0">
                <a:hlinkClick r:id="rId2"/>
              </a:rPr>
              <a:t>www.voiceyourconcernline.com</a:t>
            </a:r>
            <a:endParaRPr lang="en-GB" sz="1500" dirty="0"/>
          </a:p>
          <a:p>
            <a:endParaRPr lang="en-US" sz="1417" dirty="0">
              <a:solidFill>
                <a:srgbClr val="FFFFFF"/>
              </a:solidFill>
            </a:endParaRPr>
          </a:p>
        </p:txBody>
      </p:sp>
      <p:pic>
        <p:nvPicPr>
          <p:cNvPr id="2" name="Picture 1" descr="Ein Bild mit Halsband&#10;&#10;Beschreibung automatisch generiert">
            <a:extLst>
              <a:ext uri="{FF2B5EF4-FFF2-40B4-BE49-F238E27FC236}">
                <a16:creationId xmlns:a16="http://schemas.microsoft.com/office/drawing/2014/main" id="{C2E01234-67D1-D1CE-C3D5-68CB0576FD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182243" y="1549112"/>
            <a:ext cx="1993388" cy="2651760"/>
          </a:xfrm>
          <a:custGeom>
            <a:avLst/>
            <a:gdLst>
              <a:gd name="connsiteX0" fmla="*/ 1940129 w 6186388"/>
              <a:gd name="connsiteY0" fmla="*/ 0 h 8229599"/>
              <a:gd name="connsiteX1" fmla="*/ 6186388 w 6186388"/>
              <a:gd name="connsiteY1" fmla="*/ 0 h 8229599"/>
              <a:gd name="connsiteX2" fmla="*/ 6186388 w 6186388"/>
              <a:gd name="connsiteY2" fmla="*/ 8229599 h 8229599"/>
              <a:gd name="connsiteX3" fmla="*/ 1963562 w 6186388"/>
              <a:gd name="connsiteY3" fmla="*/ 8229599 h 8229599"/>
              <a:gd name="connsiteX4" fmla="*/ 1926963 w 6186388"/>
              <a:gd name="connsiteY4" fmla="*/ 8200774 h 8229599"/>
              <a:gd name="connsiteX5" fmla="*/ 8711 w 6186388"/>
              <a:gd name="connsiteY5" fmla="*/ 4412567 h 8229599"/>
              <a:gd name="connsiteX6" fmla="*/ 0 w 6186388"/>
              <a:gd name="connsiteY6" fmla="*/ 4105608 h 8229599"/>
              <a:gd name="connsiteX7" fmla="*/ 0 w 6186388"/>
              <a:gd name="connsiteY7" fmla="*/ 4105536 h 8229599"/>
              <a:gd name="connsiteX8" fmla="*/ 8711 w 6186388"/>
              <a:gd name="connsiteY8" fmla="*/ 3798578 h 8229599"/>
              <a:gd name="connsiteX9" fmla="*/ 1926963 w 6186388"/>
              <a:gd name="connsiteY9" fmla="*/ 1037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6388" h="8229599">
                <a:moveTo>
                  <a:pt x="1940129" y="0"/>
                </a:moveTo>
                <a:lnTo>
                  <a:pt x="6186388" y="0"/>
                </a:lnTo>
                <a:lnTo>
                  <a:pt x="6186388" y="8229599"/>
                </a:lnTo>
                <a:lnTo>
                  <a:pt x="1963562" y="8229599"/>
                </a:lnTo>
                <a:lnTo>
                  <a:pt x="1926963" y="8200774"/>
                </a:lnTo>
                <a:cubicBezTo>
                  <a:pt x="823671" y="7288215"/>
                  <a:pt x="95431" y="5936458"/>
                  <a:pt x="8711" y="4412567"/>
                </a:cubicBezTo>
                <a:lnTo>
                  <a:pt x="0" y="4105608"/>
                </a:lnTo>
                <a:lnTo>
                  <a:pt x="0" y="4105536"/>
                </a:lnTo>
                <a:lnTo>
                  <a:pt x="8711" y="3798578"/>
                </a:lnTo>
                <a:cubicBezTo>
                  <a:pt x="95431" y="2274687"/>
                  <a:pt x="823671" y="922930"/>
                  <a:pt x="1926963" y="10370"/>
                </a:cubicBezTo>
                <a:close/>
              </a:path>
            </a:pathLst>
          </a:custGeom>
          <a:noFill/>
        </p:spPr>
      </p:pic>
    </p:spTree>
    <p:extLst>
      <p:ext uri="{BB962C8B-B14F-4D97-AF65-F5344CB8AC3E}">
        <p14:creationId xmlns:p14="http://schemas.microsoft.com/office/powerpoint/2010/main" val="46091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7986" y="184349"/>
            <a:ext cx="11430000" cy="610295"/>
          </a:xfrm>
        </p:spPr>
        <p:txBody>
          <a:bodyPr/>
          <a:lstStyle/>
          <a:p>
            <a:r>
              <a:rPr lang="de" dirty="0"/>
              <a:t>Globale Channel-Compliance-Kontakte</a:t>
            </a:r>
            <a:br>
              <a:rPr lang="en-US" dirty="0"/>
            </a:br>
            <a:endParaRPr lang="en-US" b="0" dirty="0">
              <a:latin typeface="Effra Light" panose="020B0403020203020204" pitchFamily="34" charset="0"/>
            </a:endParaRPr>
          </a:p>
        </p:txBody>
      </p:sp>
      <p:sp>
        <p:nvSpPr>
          <p:cNvPr id="5" name="Footer Placeholder 4"/>
          <p:cNvSpPr>
            <a:spLocks noGrp="1"/>
          </p:cNvSpPr>
          <p:nvPr>
            <p:ph type="ftr" sz="quarter" idx="10"/>
          </p:nvPr>
        </p:nvSpPr>
        <p:spPr/>
        <p:txBody>
          <a:bodyPr/>
          <a:lstStyle/>
          <a:p>
            <a:r>
              <a:rPr lang="de"/>
              <a:t>Präsentation zur Distributoren-Compliance - Juni 2023 - Öffentlich</a:t>
            </a:r>
            <a:endParaRPr lang="en-US" dirty="0"/>
          </a:p>
        </p:txBody>
      </p:sp>
      <p:graphicFrame>
        <p:nvGraphicFramePr>
          <p:cNvPr id="2" name="Table 1">
            <a:extLst>
              <a:ext uri="{FF2B5EF4-FFF2-40B4-BE49-F238E27FC236}">
                <a16:creationId xmlns:a16="http://schemas.microsoft.com/office/drawing/2014/main" id="{54317142-5DBB-2861-CF85-EC6DC3E4BEED}"/>
              </a:ext>
            </a:extLst>
          </p:cNvPr>
          <p:cNvGraphicFramePr>
            <a:graphicFrameLocks noGrp="1"/>
          </p:cNvGraphicFramePr>
          <p:nvPr>
            <p:extLst>
              <p:ext uri="{D42A27DB-BD31-4B8C-83A1-F6EECF244321}">
                <p14:modId xmlns:p14="http://schemas.microsoft.com/office/powerpoint/2010/main" val="919328282"/>
              </p:ext>
            </p:extLst>
          </p:nvPr>
        </p:nvGraphicFramePr>
        <p:xfrm>
          <a:off x="171489" y="557760"/>
          <a:ext cx="7229436" cy="6196592"/>
        </p:xfrm>
        <a:graphic>
          <a:graphicData uri="http://schemas.openxmlformats.org/drawingml/2006/table">
            <a:tbl>
              <a:tblPr firstRow="1" firstCol="1" bandRow="1"/>
              <a:tblGrid>
                <a:gridCol w="3506712">
                  <a:extLst>
                    <a:ext uri="{9D8B030D-6E8A-4147-A177-3AD203B41FA5}">
                      <a16:colId xmlns:a16="http://schemas.microsoft.com/office/drawing/2014/main" val="20000"/>
                    </a:ext>
                  </a:extLst>
                </a:gridCol>
                <a:gridCol w="3722724">
                  <a:extLst>
                    <a:ext uri="{9D8B030D-6E8A-4147-A177-3AD203B41FA5}">
                      <a16:colId xmlns:a16="http://schemas.microsoft.com/office/drawing/2014/main" val="20001"/>
                    </a:ext>
                  </a:extLst>
                </a:gridCol>
              </a:tblGrid>
              <a:tr h="1126453">
                <a:tc gridSpan="2">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marR="0" lvl="0" indent="0" algn="ctr" defTabSz="457029" rtl="0" eaLnBrk="1" fontAlgn="auto" latinLnBrk="0" hangingPunct="1">
                        <a:lnSpc>
                          <a:spcPct val="115000"/>
                        </a:lnSpc>
                        <a:spcBef>
                          <a:spcPts val="0"/>
                        </a:spcBef>
                        <a:spcAft>
                          <a:spcPts val="0"/>
                        </a:spcAft>
                        <a:buClrTx/>
                        <a:buSzTx/>
                        <a:buFontTx/>
                        <a:buNone/>
                        <a:tabLst/>
                        <a:defRPr/>
                      </a:pPr>
                      <a:endParaRPr lang="en-US" sz="1100" b="1" u="sng" kern="1200" baseline="0" dirty="0">
                        <a:solidFill>
                          <a:schemeClr val="tx1"/>
                        </a:solidFill>
                        <a:effectLst/>
                        <a:latin typeface="+mn-lt"/>
                        <a:ea typeface="+mn-ea"/>
                        <a:cs typeface="+mn-cs"/>
                      </a:endParaRPr>
                    </a:p>
                    <a:p>
                      <a:pPr marL="0" marR="0" lvl="0" indent="0" algn="ctr" defTabSz="457029" rtl="0" eaLnBrk="1" fontAlgn="auto" latinLnBrk="0" hangingPunct="1">
                        <a:lnSpc>
                          <a:spcPct val="115000"/>
                        </a:lnSpc>
                        <a:spcBef>
                          <a:spcPts val="0"/>
                        </a:spcBef>
                        <a:spcAft>
                          <a:spcPts val="0"/>
                        </a:spcAft>
                        <a:buClrTx/>
                        <a:buSzTx/>
                        <a:buFontTx/>
                        <a:buNone/>
                        <a:tabLst/>
                        <a:defRPr/>
                      </a:pPr>
                      <a:r>
                        <a:rPr lang="de" sz="1100" b="1" u="sng" kern="1200" baseline="0" dirty="0">
                          <a:solidFill>
                            <a:schemeClr val="tx1"/>
                          </a:solidFill>
                          <a:effectLst/>
                          <a:latin typeface="+mn-lt"/>
                          <a:ea typeface="+mn-ea"/>
                          <a:cs typeface="+mn-cs"/>
                        </a:rPr>
                        <a:t>GLOBALER PROGRAMMLEITER</a:t>
                      </a:r>
                    </a:p>
                    <a:p>
                      <a:pPr marL="0" marR="0" lvl="0" indent="0" algn="ctr" defTabSz="457029" rtl="0" eaLnBrk="1" fontAlgn="auto" latinLnBrk="0" hangingPunct="1">
                        <a:lnSpc>
                          <a:spcPct val="115000"/>
                        </a:lnSpc>
                        <a:spcBef>
                          <a:spcPts val="0"/>
                        </a:spcBef>
                        <a:spcAft>
                          <a:spcPts val="0"/>
                        </a:spcAft>
                        <a:buClrTx/>
                        <a:buSzTx/>
                        <a:buFontTx/>
                        <a:buNone/>
                        <a:tabLst/>
                        <a:defRPr/>
                      </a:pPr>
                      <a:r>
                        <a:rPr lang="de" sz="1100" b="1" kern="1200" dirty="0">
                          <a:solidFill>
                            <a:schemeClr val="tx1"/>
                          </a:solidFill>
                          <a:effectLst/>
                          <a:latin typeface="+mn-lt"/>
                          <a:ea typeface="Calibri"/>
                          <a:cs typeface="Times New Roman"/>
                        </a:rPr>
                        <a:t>Philippa Montgomerie, Vizepräsidentin, Ethik- und Compliance-Beauftragte, Globale Regionen / Globale Rechtsabteilung</a:t>
                      </a:r>
                    </a:p>
                    <a:p>
                      <a:pPr marL="0" marR="0" indent="0" algn="ctr" defTabSz="457029" rtl="0" eaLnBrk="1" fontAlgn="auto" latinLnBrk="0" hangingPunct="1">
                        <a:lnSpc>
                          <a:spcPct val="115000"/>
                        </a:lnSpc>
                        <a:spcBef>
                          <a:spcPts val="0"/>
                        </a:spcBef>
                        <a:spcAft>
                          <a:spcPts val="0"/>
                        </a:spcAft>
                        <a:buClrTx/>
                        <a:buSzTx/>
                        <a:buFontTx/>
                        <a:buNone/>
                        <a:tabLst/>
                        <a:defRPr/>
                      </a:pPr>
                      <a:r>
                        <a:rPr lang="de" sz="1100" b="1" kern="1200" baseline="0" dirty="0">
                          <a:solidFill>
                            <a:schemeClr val="lt1"/>
                          </a:solidFill>
                          <a:effectLst/>
                          <a:latin typeface="+mn-lt"/>
                          <a:ea typeface="+mn-ea"/>
                          <a:cs typeface="+mn-cs"/>
                          <a:hlinkClick r:id="rId3"/>
                        </a:rPr>
                        <a:t>philippa.montgomerie@medtronic.com</a:t>
                      </a:r>
                      <a:endParaRPr lang="en-US" sz="1100" b="1" kern="1200" baseline="0" dirty="0">
                        <a:solidFill>
                          <a:schemeClr val="lt1"/>
                        </a:solidFill>
                        <a:effectLst/>
                        <a:latin typeface="+mn-lt"/>
                        <a:ea typeface="+mn-ea"/>
                        <a:cs typeface="+mn-cs"/>
                      </a:endParaRPr>
                    </a:p>
                    <a:p>
                      <a:pPr marL="0" marR="0" indent="0" algn="ctr" defTabSz="457029" rtl="0" eaLnBrk="1" fontAlgn="auto" latinLnBrk="0" hangingPunct="1">
                        <a:lnSpc>
                          <a:spcPct val="115000"/>
                        </a:lnSpc>
                        <a:spcBef>
                          <a:spcPts val="0"/>
                        </a:spcBef>
                        <a:spcAft>
                          <a:spcPts val="0"/>
                        </a:spcAft>
                        <a:buClrTx/>
                        <a:buSzTx/>
                        <a:buFontTx/>
                        <a:buNone/>
                        <a:tabLst/>
                        <a:defRPr/>
                      </a:pPr>
                      <a:endParaRPr lang="en-US" sz="1100" b="1" kern="1200" baseline="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001E46"/>
                    </a:solidFill>
                  </a:tcPr>
                </a:tc>
                <a:tc hMerge="1">
                  <a:txBody>
                    <a:bodyPr/>
                    <a:lstStyle/>
                    <a:p>
                      <a:endParaRPr lang="en-US"/>
                    </a:p>
                  </a:txBody>
                  <a:tcPr/>
                </a:tc>
                <a:extLst>
                  <a:ext uri="{0D108BD9-81ED-4DB2-BD59-A6C34878D82A}">
                    <a16:rowId xmlns:a16="http://schemas.microsoft.com/office/drawing/2014/main" val="1596026487"/>
                  </a:ext>
                </a:extLst>
              </a:tr>
              <a:tr h="1877422">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a:lnSpc>
                          <a:spcPct val="115000"/>
                        </a:lnSpc>
                        <a:spcAft>
                          <a:spcPts val="0"/>
                        </a:spcAft>
                      </a:pPr>
                      <a:r>
                        <a:rPr lang="de" sz="1100" b="1" u="sng" dirty="0">
                          <a:solidFill>
                            <a:schemeClr val="tx1"/>
                          </a:solidFill>
                          <a:effectLst/>
                          <a:latin typeface="+mn-lt"/>
                        </a:rPr>
                        <a:t>EMEA</a:t>
                      </a:r>
                    </a:p>
                    <a:p>
                      <a:pPr marL="0" marR="0" indent="0" algn="l" defTabSz="457029" rtl="0" eaLnBrk="1" fontAlgn="auto" latinLnBrk="0" hangingPunct="1">
                        <a:lnSpc>
                          <a:spcPct val="115000"/>
                        </a:lnSpc>
                        <a:spcBef>
                          <a:spcPts val="0"/>
                        </a:spcBef>
                        <a:spcAft>
                          <a:spcPts val="0"/>
                        </a:spcAft>
                        <a:buClrTx/>
                        <a:buSzTx/>
                        <a:buFontTx/>
                        <a:buNone/>
                        <a:tabLst/>
                        <a:defRPr/>
                      </a:pPr>
                      <a:r>
                        <a:rPr lang="de" sz="1100" b="1" kern="1200" dirty="0">
                          <a:solidFill>
                            <a:schemeClr val="tx1"/>
                          </a:solidFill>
                          <a:effectLst/>
                          <a:latin typeface="+mn-lt"/>
                          <a:ea typeface="+mn-ea"/>
                          <a:cs typeface="+mn-cs"/>
                        </a:rPr>
                        <a:t>Vera Ivanenko, Regional Lead (Moskau, Russland) </a:t>
                      </a:r>
                      <a:r>
                        <a:rPr lang="de" sz="1100" b="1" kern="1200" dirty="0">
                          <a:solidFill>
                            <a:schemeClr val="lt1"/>
                          </a:solidFill>
                          <a:effectLst/>
                          <a:latin typeface="+mn-lt"/>
                          <a:ea typeface="+mn-ea"/>
                          <a:cs typeface="+mn-cs"/>
                          <a:hlinkClick r:id="rId4"/>
                        </a:rPr>
                        <a:t>judith.verkooijen@medtronic.com</a:t>
                      </a:r>
                      <a:endParaRPr lang="en-US"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endParaRPr lang="en-US"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r>
                        <a:rPr lang="de" sz="1100" b="1" kern="1200" dirty="0">
                          <a:solidFill>
                            <a:schemeClr val="tx1"/>
                          </a:solidFill>
                          <a:effectLst/>
                          <a:latin typeface="+mn-lt"/>
                          <a:ea typeface="+mn-ea"/>
                          <a:cs typeface="+mn-cs"/>
                        </a:rPr>
                        <a:t>Abigail Martinez (Luxemburg)</a:t>
                      </a:r>
                    </a:p>
                    <a:p>
                      <a:pPr marL="0" marR="0" indent="0" algn="l" defTabSz="457029" rtl="0" eaLnBrk="1" fontAlgn="auto" latinLnBrk="0" hangingPunct="1">
                        <a:lnSpc>
                          <a:spcPct val="115000"/>
                        </a:lnSpc>
                        <a:spcBef>
                          <a:spcPts val="0"/>
                        </a:spcBef>
                        <a:spcAft>
                          <a:spcPts val="0"/>
                        </a:spcAft>
                        <a:buClrTx/>
                        <a:buSzTx/>
                        <a:buFontTx/>
                        <a:buNone/>
                        <a:tabLst/>
                        <a:defRPr/>
                      </a:pPr>
                      <a:r>
                        <a:rPr lang="de" sz="1100" b="1" kern="1200" dirty="0">
                          <a:solidFill>
                            <a:schemeClr val="lt1"/>
                          </a:solidFill>
                          <a:effectLst/>
                          <a:latin typeface="+mn-lt"/>
                          <a:ea typeface="+mn-ea"/>
                          <a:cs typeface="+mn-cs"/>
                          <a:hlinkClick r:id="rId5"/>
                        </a:rPr>
                        <a:t>m.guadalupe.abigail.martinez@medtronic.com</a:t>
                      </a:r>
                      <a:endParaRPr lang="it-IT"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endParaRPr lang="it-IT"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r>
                        <a:rPr lang="de" sz="1100" b="1" kern="1200" dirty="0">
                          <a:solidFill>
                            <a:schemeClr val="tx1"/>
                          </a:solidFill>
                          <a:effectLst/>
                          <a:latin typeface="+mn-lt"/>
                          <a:ea typeface="+mn-ea"/>
                          <a:cs typeface="+mn-cs"/>
                        </a:rPr>
                        <a:t>Walid Fahim (Dubai, Vereinigte Arabische Emirate)</a:t>
                      </a:r>
                    </a:p>
                    <a:p>
                      <a:pPr marL="0" marR="0" indent="0" algn="l" defTabSz="457029" rtl="0" eaLnBrk="1" fontAlgn="auto" latinLnBrk="0" hangingPunct="1">
                        <a:lnSpc>
                          <a:spcPct val="115000"/>
                        </a:lnSpc>
                        <a:spcBef>
                          <a:spcPts val="0"/>
                        </a:spcBef>
                        <a:spcAft>
                          <a:spcPts val="0"/>
                        </a:spcAft>
                        <a:buClrTx/>
                        <a:buSzTx/>
                        <a:buFontTx/>
                        <a:buNone/>
                        <a:tabLst/>
                        <a:defRPr/>
                      </a:pPr>
                      <a:r>
                        <a:rPr lang="de" sz="1100" b="1" kern="1200" dirty="0">
                          <a:solidFill>
                            <a:schemeClr val="lt1"/>
                          </a:solidFill>
                          <a:effectLst/>
                          <a:latin typeface="+mn-lt"/>
                          <a:ea typeface="+mn-ea"/>
                          <a:cs typeface="+mn-cs"/>
                          <a:hlinkClick r:id="rId6"/>
                        </a:rPr>
                        <a:t>walid.fahim@medtronic.com</a:t>
                      </a:r>
                      <a:endParaRPr lang="en-US" sz="1100" b="1" kern="120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tc>
                  <a:txBody>
                    <a:bodyPr/>
                    <a:lstStyle>
                      <a:lvl1pPr marL="0" algn="l" defTabSz="914363" rtl="0" eaLnBrk="1" latinLnBrk="0" hangingPunct="1">
                        <a:defRPr sz="1800" kern="1200">
                          <a:solidFill>
                            <a:schemeClr val="dk1"/>
                          </a:solidFill>
                          <a:latin typeface="Effra"/>
                        </a:defRPr>
                      </a:lvl1pPr>
                      <a:lvl2pPr marL="457182" algn="l" defTabSz="914363" rtl="0" eaLnBrk="1" latinLnBrk="0" hangingPunct="1">
                        <a:defRPr sz="1800" kern="1200">
                          <a:solidFill>
                            <a:schemeClr val="dk1"/>
                          </a:solidFill>
                          <a:latin typeface="Effra"/>
                        </a:defRPr>
                      </a:lvl2pPr>
                      <a:lvl3pPr marL="914363" algn="l" defTabSz="914363" rtl="0" eaLnBrk="1" latinLnBrk="0" hangingPunct="1">
                        <a:defRPr sz="1800" kern="1200">
                          <a:solidFill>
                            <a:schemeClr val="dk1"/>
                          </a:solidFill>
                          <a:latin typeface="Effra"/>
                        </a:defRPr>
                      </a:lvl3pPr>
                      <a:lvl4pPr marL="1371545" algn="l" defTabSz="914363" rtl="0" eaLnBrk="1" latinLnBrk="0" hangingPunct="1">
                        <a:defRPr sz="1800" kern="1200">
                          <a:solidFill>
                            <a:schemeClr val="dk1"/>
                          </a:solidFill>
                          <a:latin typeface="Effra"/>
                        </a:defRPr>
                      </a:lvl4pPr>
                      <a:lvl5pPr marL="1828727" algn="l" defTabSz="914363" rtl="0" eaLnBrk="1" latinLnBrk="0" hangingPunct="1">
                        <a:defRPr sz="1800" kern="1200">
                          <a:solidFill>
                            <a:schemeClr val="dk1"/>
                          </a:solidFill>
                          <a:latin typeface="Effra"/>
                        </a:defRPr>
                      </a:lvl5pPr>
                      <a:lvl6pPr marL="2285909" algn="l" defTabSz="914363" rtl="0" eaLnBrk="1" latinLnBrk="0" hangingPunct="1">
                        <a:defRPr sz="1800" kern="1200">
                          <a:solidFill>
                            <a:schemeClr val="dk1"/>
                          </a:solidFill>
                          <a:latin typeface="Effra"/>
                        </a:defRPr>
                      </a:lvl6pPr>
                      <a:lvl7pPr marL="2743090" algn="l" defTabSz="914363" rtl="0" eaLnBrk="1" latinLnBrk="0" hangingPunct="1">
                        <a:defRPr sz="1800" kern="1200">
                          <a:solidFill>
                            <a:schemeClr val="dk1"/>
                          </a:solidFill>
                          <a:latin typeface="Effra"/>
                        </a:defRPr>
                      </a:lvl7pPr>
                      <a:lvl8pPr marL="3200272" algn="l" defTabSz="914363" rtl="0" eaLnBrk="1" latinLnBrk="0" hangingPunct="1">
                        <a:defRPr sz="1800" kern="1200">
                          <a:solidFill>
                            <a:schemeClr val="dk1"/>
                          </a:solidFill>
                          <a:latin typeface="Effra"/>
                        </a:defRPr>
                      </a:lvl8pPr>
                      <a:lvl9pPr marL="3657454" algn="l" defTabSz="914363" rtl="0" eaLnBrk="1" latinLnBrk="0" hangingPunct="1">
                        <a:defRPr sz="1800" kern="1200">
                          <a:solidFill>
                            <a:schemeClr val="dk1"/>
                          </a:solidFill>
                          <a:latin typeface="Effra"/>
                        </a:defRPr>
                      </a:lvl9pPr>
                    </a:lstStyle>
                    <a:p>
                      <a:pPr marL="0" algn="l" defTabSz="457029" rtl="0" eaLnBrk="1" latinLnBrk="0" hangingPunct="1">
                        <a:lnSpc>
                          <a:spcPct val="115000"/>
                        </a:lnSpc>
                        <a:spcAft>
                          <a:spcPts val="0"/>
                        </a:spcAft>
                      </a:pPr>
                      <a:r>
                        <a:rPr lang="de" sz="1100" b="1" u="sng" kern="1200" dirty="0">
                          <a:solidFill>
                            <a:schemeClr val="tx1"/>
                          </a:solidFill>
                          <a:effectLst/>
                          <a:latin typeface="+mn-lt"/>
                          <a:ea typeface="+mn-ea"/>
                          <a:cs typeface="+mn-cs"/>
                        </a:rPr>
                        <a:t>NORD- UND SÜDAMERIKA (LATEINAMERIKA)</a:t>
                      </a:r>
                    </a:p>
                    <a:p>
                      <a:pPr marL="0" marR="0" indent="0" algn="l" defTabSz="457029" rtl="0" eaLnBrk="1" fontAlgn="auto" latinLnBrk="0" hangingPunct="1">
                        <a:lnSpc>
                          <a:spcPct val="115000"/>
                        </a:lnSpc>
                        <a:spcBef>
                          <a:spcPts val="0"/>
                        </a:spcBef>
                        <a:spcAft>
                          <a:spcPts val="0"/>
                        </a:spcAft>
                        <a:buClrTx/>
                        <a:buSzTx/>
                        <a:buFontTx/>
                        <a:buNone/>
                        <a:tabLst/>
                        <a:defRPr/>
                      </a:pPr>
                      <a:r>
                        <a:rPr lang="de" sz="1100" b="1" kern="1200" dirty="0">
                          <a:solidFill>
                            <a:schemeClr val="tx1"/>
                          </a:solidFill>
                          <a:effectLst/>
                          <a:latin typeface="+mn-lt"/>
                          <a:ea typeface="+mn-ea"/>
                          <a:cs typeface="+mn-cs"/>
                        </a:rPr>
                        <a:t>Hector Romero, Regional Lead (Mexiko-Stadt, Mexiko)</a:t>
                      </a:r>
                      <a:endParaRPr lang="en-US" sz="1100" b="1" kern="1200" dirty="0">
                        <a:solidFill>
                          <a:schemeClr val="tx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r>
                        <a:rPr lang="de" sz="1100" b="1" kern="1200" dirty="0">
                          <a:solidFill>
                            <a:schemeClr val="lt1"/>
                          </a:solidFill>
                          <a:effectLst/>
                          <a:latin typeface="+mn-lt"/>
                          <a:ea typeface="+mn-ea"/>
                          <a:cs typeface="+mn-cs"/>
                          <a:hlinkClick r:id="rId7"/>
                        </a:rPr>
                        <a:t>hector.romero@medtronic.com</a:t>
                      </a:r>
                      <a:endParaRPr lang="en-US" sz="1100" b="1" kern="120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extLst>
                  <a:ext uri="{0D108BD9-81ED-4DB2-BD59-A6C34878D82A}">
                    <a16:rowId xmlns:a16="http://schemas.microsoft.com/office/drawing/2014/main" val="10001"/>
                  </a:ext>
                </a:extLst>
              </a:tr>
              <a:tr h="3112016">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algn="l" defTabSz="457029" rtl="0" eaLnBrk="1" latinLnBrk="0" hangingPunct="1">
                        <a:lnSpc>
                          <a:spcPct val="115000"/>
                        </a:lnSpc>
                        <a:spcAft>
                          <a:spcPts val="0"/>
                        </a:spcAft>
                      </a:pPr>
                      <a:r>
                        <a:rPr lang="de" sz="1100" b="1" u="sng" kern="1200" dirty="0">
                          <a:solidFill>
                            <a:schemeClr val="tx1"/>
                          </a:solidFill>
                          <a:effectLst/>
                          <a:latin typeface="+mn-lt"/>
                          <a:ea typeface="+mn-ea"/>
                          <a:cs typeface="+mn-cs"/>
                        </a:rPr>
                        <a:t>ASIEN PAZIFIK</a:t>
                      </a:r>
                    </a:p>
                    <a:p>
                      <a:pPr marL="0" marR="0" indent="0" algn="l" defTabSz="457029" rtl="0" eaLnBrk="1" fontAlgn="auto" latinLnBrk="0" hangingPunct="1">
                        <a:lnSpc>
                          <a:spcPct val="115000"/>
                        </a:lnSpc>
                        <a:spcBef>
                          <a:spcPts val="0"/>
                        </a:spcBef>
                        <a:spcAft>
                          <a:spcPts val="0"/>
                        </a:spcAft>
                        <a:buClrTx/>
                        <a:buSzTx/>
                        <a:buFontTx/>
                        <a:buNone/>
                        <a:tabLst/>
                        <a:defRPr/>
                      </a:pPr>
                      <a:r>
                        <a:rPr lang="de" sz="1100" b="1" kern="1200" dirty="0">
                          <a:solidFill>
                            <a:schemeClr val="tx1"/>
                          </a:solidFill>
                          <a:effectLst/>
                          <a:latin typeface="+mn-lt"/>
                          <a:ea typeface="Calibri"/>
                          <a:cs typeface="Times New Roman"/>
                        </a:rPr>
                        <a:t>Jac Lim, Regionalleiter (Singapur)</a:t>
                      </a:r>
                      <a:endParaRPr lang="en-US" sz="1100" dirty="0">
                        <a:solidFill>
                          <a:schemeClr val="tx1"/>
                        </a:solidFill>
                        <a:effectLst/>
                        <a:latin typeface="+mn-lt"/>
                        <a:ea typeface="Calibri"/>
                        <a:cs typeface="Times New Roman"/>
                      </a:endParaRPr>
                    </a:p>
                    <a:p>
                      <a:pPr marL="0" marR="0" indent="0" algn="l" defTabSz="457029" rtl="0" eaLnBrk="1" fontAlgn="auto" latinLnBrk="0" hangingPunct="1">
                        <a:lnSpc>
                          <a:spcPct val="115000"/>
                        </a:lnSpc>
                        <a:spcBef>
                          <a:spcPts val="0"/>
                        </a:spcBef>
                        <a:spcAft>
                          <a:spcPts val="0"/>
                        </a:spcAft>
                        <a:buClrTx/>
                        <a:buSzTx/>
                        <a:buFontTx/>
                        <a:buNone/>
                        <a:tabLst/>
                        <a:defRPr/>
                      </a:pPr>
                      <a:r>
                        <a:rPr lang="de" sz="1100" u="sng" dirty="0">
                          <a:solidFill>
                            <a:srgbClr val="92D050"/>
                          </a:solidFill>
                          <a:effectLst/>
                          <a:latin typeface="+mn-lt"/>
                          <a:ea typeface="Calibri"/>
                          <a:cs typeface="Times New Roman"/>
                          <a:hlinkClick r:id="rId8"/>
                        </a:rPr>
                        <a:t>jac.lim@medtronic.com</a:t>
                      </a:r>
                      <a:endParaRPr lang="en-US" sz="1100" u="sng" dirty="0">
                        <a:solidFill>
                          <a:srgbClr val="92D050"/>
                        </a:solidFill>
                        <a:effectLst/>
                        <a:latin typeface="+mn-lt"/>
                        <a:ea typeface="Calibri"/>
                        <a:cs typeface="Times New Roman"/>
                      </a:endParaRPr>
                    </a:p>
                    <a:p>
                      <a:pPr>
                        <a:lnSpc>
                          <a:spcPct val="115000"/>
                        </a:lnSpc>
                        <a:spcAft>
                          <a:spcPts val="0"/>
                        </a:spcAft>
                      </a:pPr>
                      <a:endParaRPr lang="en-US" sz="1100" b="1" kern="1200" baseline="0" dirty="0">
                        <a:solidFill>
                          <a:schemeClr val="lt1"/>
                        </a:solidFill>
                        <a:effectLst/>
                        <a:latin typeface="+mn-lt"/>
                        <a:ea typeface="Calibri"/>
                        <a:cs typeface="Times New Roman"/>
                      </a:endParaRPr>
                    </a:p>
                    <a:p>
                      <a:pPr>
                        <a:lnSpc>
                          <a:spcPct val="115000"/>
                        </a:lnSpc>
                        <a:spcAft>
                          <a:spcPts val="0"/>
                        </a:spcAft>
                      </a:pPr>
                      <a:r>
                        <a:rPr lang="de" sz="1100" b="1" kern="1200" baseline="0" dirty="0">
                          <a:solidFill>
                            <a:schemeClr val="tx1"/>
                          </a:solidFill>
                          <a:effectLst/>
                          <a:latin typeface="+mn-lt"/>
                          <a:ea typeface="Calibri"/>
                          <a:cs typeface="Times New Roman"/>
                        </a:rPr>
                        <a:t>Nobuaki Tanaka (Tokio, Japan)</a:t>
                      </a:r>
                    </a:p>
                    <a:p>
                      <a:pPr>
                        <a:lnSpc>
                          <a:spcPct val="115000"/>
                        </a:lnSpc>
                        <a:spcAft>
                          <a:spcPts val="0"/>
                        </a:spcAft>
                      </a:pPr>
                      <a:r>
                        <a:rPr lang="de" sz="1100" b="1" kern="1200" baseline="0" dirty="0">
                          <a:solidFill>
                            <a:schemeClr val="lt1"/>
                          </a:solidFill>
                          <a:effectLst/>
                          <a:latin typeface="+mn-lt"/>
                          <a:ea typeface="Calibri"/>
                          <a:cs typeface="Times New Roman"/>
                          <a:hlinkClick r:id="rId9"/>
                        </a:rPr>
                        <a:t>nobuaki.tanaka@medtronic.com</a:t>
                      </a:r>
                      <a:endParaRPr lang="en-US" sz="1100" b="1" kern="1200" baseline="0" dirty="0">
                        <a:solidFill>
                          <a:schemeClr val="lt1"/>
                        </a:solidFill>
                        <a:effectLst/>
                        <a:latin typeface="+mn-lt"/>
                        <a:ea typeface="Calibri"/>
                        <a:cs typeface="Times New Roman"/>
                      </a:endParaRPr>
                    </a:p>
                    <a:p>
                      <a:pPr>
                        <a:lnSpc>
                          <a:spcPct val="115000"/>
                        </a:lnSpc>
                        <a:spcAft>
                          <a:spcPts val="0"/>
                        </a:spcAft>
                      </a:pPr>
                      <a:endParaRPr lang="en-US" sz="1100" b="1" kern="1200" baseline="0" dirty="0">
                        <a:solidFill>
                          <a:schemeClr val="lt1"/>
                        </a:solidFill>
                        <a:effectLst/>
                        <a:latin typeface="+mn-lt"/>
                        <a:ea typeface="Calibri"/>
                        <a:cs typeface="Times New Roman"/>
                      </a:endParaRPr>
                    </a:p>
                    <a:p>
                      <a:pPr>
                        <a:lnSpc>
                          <a:spcPct val="115000"/>
                        </a:lnSpc>
                        <a:spcAft>
                          <a:spcPts val="0"/>
                        </a:spcAft>
                      </a:pPr>
                      <a:r>
                        <a:rPr lang="de" sz="1100" b="1" kern="1200" baseline="0" dirty="0">
                          <a:solidFill>
                            <a:schemeClr val="tx1"/>
                          </a:solidFill>
                          <a:effectLst/>
                          <a:latin typeface="+mn-lt"/>
                          <a:ea typeface="Calibri"/>
                          <a:cs typeface="Times New Roman"/>
                        </a:rPr>
                        <a:t>Yann Shuang Lee, (Singapur)</a:t>
                      </a:r>
                    </a:p>
                    <a:p>
                      <a:pPr>
                        <a:lnSpc>
                          <a:spcPct val="115000"/>
                        </a:lnSpc>
                        <a:spcAft>
                          <a:spcPts val="0"/>
                        </a:spcAft>
                      </a:pPr>
                      <a:r>
                        <a:rPr lang="de" sz="1100" b="1" kern="1200" baseline="0" dirty="0">
                          <a:solidFill>
                            <a:schemeClr val="tx1"/>
                          </a:solidFill>
                          <a:effectLst/>
                          <a:latin typeface="+mn-lt"/>
                          <a:ea typeface="Calibri"/>
                          <a:cs typeface="Times New Roman"/>
                          <a:hlinkClick r:id="rId10"/>
                        </a:rPr>
                        <a:t>yann.shuang.lee@medtronic.com</a:t>
                      </a:r>
                      <a:endParaRPr lang="en-US" sz="1100" b="1" kern="1200" baseline="0" dirty="0">
                        <a:solidFill>
                          <a:schemeClr val="tx1"/>
                        </a:solidFill>
                        <a:effectLst/>
                        <a:latin typeface="+mn-lt"/>
                        <a:ea typeface="Calibri"/>
                        <a:cs typeface="Times New Roman"/>
                      </a:endParaRPr>
                    </a:p>
                  </a:txBody>
                  <a:tcPr marL="56424" marR="5642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tc>
                  <a:txBody>
                    <a:bodyPr/>
                    <a:lstStyle>
                      <a:lvl1pPr marL="0" algn="l" defTabSz="914363" rtl="0" eaLnBrk="1" latinLnBrk="0" hangingPunct="1">
                        <a:defRPr sz="1800" kern="1200">
                          <a:solidFill>
                            <a:schemeClr val="dk1"/>
                          </a:solidFill>
                          <a:latin typeface="Effra"/>
                        </a:defRPr>
                      </a:lvl1pPr>
                      <a:lvl2pPr marL="457182" algn="l" defTabSz="914363" rtl="0" eaLnBrk="1" latinLnBrk="0" hangingPunct="1">
                        <a:defRPr sz="1800" kern="1200">
                          <a:solidFill>
                            <a:schemeClr val="dk1"/>
                          </a:solidFill>
                          <a:latin typeface="Effra"/>
                        </a:defRPr>
                      </a:lvl2pPr>
                      <a:lvl3pPr marL="914363" algn="l" defTabSz="914363" rtl="0" eaLnBrk="1" latinLnBrk="0" hangingPunct="1">
                        <a:defRPr sz="1800" kern="1200">
                          <a:solidFill>
                            <a:schemeClr val="dk1"/>
                          </a:solidFill>
                          <a:latin typeface="Effra"/>
                        </a:defRPr>
                      </a:lvl3pPr>
                      <a:lvl4pPr marL="1371545" algn="l" defTabSz="914363" rtl="0" eaLnBrk="1" latinLnBrk="0" hangingPunct="1">
                        <a:defRPr sz="1800" kern="1200">
                          <a:solidFill>
                            <a:schemeClr val="dk1"/>
                          </a:solidFill>
                          <a:latin typeface="Effra"/>
                        </a:defRPr>
                      </a:lvl4pPr>
                      <a:lvl5pPr marL="1828727" algn="l" defTabSz="914363" rtl="0" eaLnBrk="1" latinLnBrk="0" hangingPunct="1">
                        <a:defRPr sz="1800" kern="1200">
                          <a:solidFill>
                            <a:schemeClr val="dk1"/>
                          </a:solidFill>
                          <a:latin typeface="Effra"/>
                        </a:defRPr>
                      </a:lvl5pPr>
                      <a:lvl6pPr marL="2285909" algn="l" defTabSz="914363" rtl="0" eaLnBrk="1" latinLnBrk="0" hangingPunct="1">
                        <a:defRPr sz="1800" kern="1200">
                          <a:solidFill>
                            <a:schemeClr val="dk1"/>
                          </a:solidFill>
                          <a:latin typeface="Effra"/>
                        </a:defRPr>
                      </a:lvl6pPr>
                      <a:lvl7pPr marL="2743090" algn="l" defTabSz="914363" rtl="0" eaLnBrk="1" latinLnBrk="0" hangingPunct="1">
                        <a:defRPr sz="1800" kern="1200">
                          <a:solidFill>
                            <a:schemeClr val="dk1"/>
                          </a:solidFill>
                          <a:latin typeface="Effra"/>
                        </a:defRPr>
                      </a:lvl7pPr>
                      <a:lvl8pPr marL="3200272" algn="l" defTabSz="914363" rtl="0" eaLnBrk="1" latinLnBrk="0" hangingPunct="1">
                        <a:defRPr sz="1800" kern="1200">
                          <a:solidFill>
                            <a:schemeClr val="dk1"/>
                          </a:solidFill>
                          <a:latin typeface="Effra"/>
                        </a:defRPr>
                      </a:lvl8pPr>
                      <a:lvl9pPr marL="3657454" algn="l" defTabSz="914363" rtl="0" eaLnBrk="1" latinLnBrk="0" hangingPunct="1">
                        <a:defRPr sz="1800" kern="1200">
                          <a:solidFill>
                            <a:schemeClr val="dk1"/>
                          </a:solidFill>
                          <a:latin typeface="Effra"/>
                        </a:defRPr>
                      </a:lvl9pPr>
                    </a:lstStyle>
                    <a:p>
                      <a:pPr marL="0" algn="l" defTabSz="457029" rtl="0" eaLnBrk="1" latinLnBrk="0" hangingPunct="1">
                        <a:lnSpc>
                          <a:spcPct val="115000"/>
                        </a:lnSpc>
                        <a:spcAft>
                          <a:spcPts val="0"/>
                        </a:spcAft>
                      </a:pPr>
                      <a:r>
                        <a:rPr lang="de" sz="1100" b="1" u="sng" kern="1200" dirty="0">
                          <a:solidFill>
                            <a:schemeClr val="tx1"/>
                          </a:solidFill>
                          <a:effectLst/>
                          <a:latin typeface="+mn-lt"/>
                          <a:ea typeface="+mn-ea"/>
                          <a:cs typeface="+mn-cs"/>
                        </a:rPr>
                        <a:t>GROSSRAUM CHINA</a:t>
                      </a:r>
                    </a:p>
                    <a:p>
                      <a:pPr marL="0" marR="0" indent="0" algn="l" defTabSz="457029" rtl="0" eaLnBrk="1" fontAlgn="auto" latinLnBrk="0" hangingPunct="1">
                        <a:lnSpc>
                          <a:spcPct val="115000"/>
                        </a:lnSpc>
                        <a:spcBef>
                          <a:spcPts val="0"/>
                        </a:spcBef>
                        <a:spcAft>
                          <a:spcPts val="0"/>
                        </a:spcAft>
                        <a:buClrTx/>
                        <a:buSzTx/>
                        <a:buFontTx/>
                        <a:buNone/>
                        <a:tabLst/>
                        <a:defRPr/>
                      </a:pPr>
                      <a:r>
                        <a:rPr lang="de" sz="1100" b="1" kern="1200" dirty="0">
                          <a:solidFill>
                            <a:schemeClr val="tx1"/>
                          </a:solidFill>
                          <a:effectLst/>
                          <a:latin typeface="+mn-lt"/>
                          <a:ea typeface="Calibri"/>
                          <a:cs typeface="Times New Roman"/>
                        </a:rPr>
                        <a:t>Jing Zhao, Regionalleiter (Shanghai, VR China)</a:t>
                      </a:r>
                    </a:p>
                    <a:p>
                      <a:pPr marL="0" marR="0" indent="0" algn="l" defTabSz="457029" rtl="0" eaLnBrk="1" fontAlgn="auto" latinLnBrk="0" hangingPunct="1">
                        <a:lnSpc>
                          <a:spcPct val="115000"/>
                        </a:lnSpc>
                        <a:spcBef>
                          <a:spcPts val="0"/>
                        </a:spcBef>
                        <a:spcAft>
                          <a:spcPts val="0"/>
                        </a:spcAft>
                        <a:buClrTx/>
                        <a:buSzTx/>
                        <a:buFontTx/>
                        <a:buNone/>
                        <a:tabLst/>
                        <a:defRPr/>
                      </a:pPr>
                      <a:r>
                        <a:rPr lang="de" sz="1100" b="1" kern="1200" dirty="0">
                          <a:solidFill>
                            <a:srgbClr val="92D050"/>
                          </a:solidFill>
                          <a:effectLst/>
                          <a:latin typeface="+mn-lt"/>
                          <a:ea typeface="Calibri"/>
                          <a:cs typeface="Times New Roman"/>
                          <a:hlinkClick r:id="rId11"/>
                        </a:rPr>
                        <a:t>jing.zhao2@medtronic.com</a:t>
                      </a:r>
                      <a:endParaRPr lang="en-US" sz="1100" b="1" kern="1200" dirty="0">
                        <a:solidFill>
                          <a:srgbClr val="92D050"/>
                        </a:solidFill>
                        <a:effectLst/>
                        <a:latin typeface="+mn-lt"/>
                        <a:ea typeface="Calibri"/>
                        <a:cs typeface="Times New Roman"/>
                      </a:endParaRPr>
                    </a:p>
                    <a:p>
                      <a:pPr>
                        <a:lnSpc>
                          <a:spcPct val="115000"/>
                        </a:lnSpc>
                        <a:spcAft>
                          <a:spcPts val="0"/>
                        </a:spcAft>
                      </a:pPr>
                      <a:endParaRPr lang="en-US" sz="1100" b="1" kern="1200" dirty="0">
                        <a:solidFill>
                          <a:schemeClr val="tx1"/>
                        </a:solidFill>
                        <a:effectLst/>
                        <a:latin typeface="+mn-lt"/>
                        <a:ea typeface="Calibri"/>
                        <a:cs typeface="Times New Roman"/>
                      </a:endParaRPr>
                    </a:p>
                    <a:p>
                      <a:pPr>
                        <a:lnSpc>
                          <a:spcPct val="115000"/>
                        </a:lnSpc>
                        <a:spcAft>
                          <a:spcPts val="0"/>
                        </a:spcAft>
                      </a:pPr>
                      <a:r>
                        <a:rPr lang="de" sz="1100" b="1" kern="1200" dirty="0">
                          <a:solidFill>
                            <a:schemeClr val="tx1"/>
                          </a:solidFill>
                          <a:effectLst/>
                          <a:latin typeface="+mn-lt"/>
                          <a:ea typeface="Calibri"/>
                          <a:cs typeface="Times New Roman"/>
                        </a:rPr>
                        <a:t>Gemma Chen, Compliance-Spezialistin (Shanghai, VR China)</a:t>
                      </a:r>
                    </a:p>
                    <a:p>
                      <a:pPr>
                        <a:lnSpc>
                          <a:spcPct val="115000"/>
                        </a:lnSpc>
                        <a:spcAft>
                          <a:spcPts val="0"/>
                        </a:spcAft>
                      </a:pPr>
                      <a:r>
                        <a:rPr lang="de" sz="1100" b="1" kern="1200" dirty="0">
                          <a:solidFill>
                            <a:schemeClr val="tx1"/>
                          </a:solidFill>
                          <a:effectLst/>
                          <a:latin typeface="+mn-lt"/>
                          <a:ea typeface="Calibri"/>
                          <a:cs typeface="Times New Roman"/>
                          <a:hlinkClick r:id="rId12"/>
                        </a:rPr>
                        <a:t>gemma.chen2@medtronic.com</a:t>
                      </a:r>
                      <a:endParaRPr lang="en-US" sz="1100" b="1" kern="1200" dirty="0">
                        <a:solidFill>
                          <a:schemeClr val="tx1"/>
                        </a:solidFill>
                        <a:effectLst/>
                        <a:latin typeface="+mn-lt"/>
                        <a:ea typeface="Calibri"/>
                        <a:cs typeface="Times New Roman"/>
                      </a:endParaRPr>
                    </a:p>
                    <a:p>
                      <a:pPr>
                        <a:lnSpc>
                          <a:spcPct val="115000"/>
                        </a:lnSpc>
                        <a:spcAft>
                          <a:spcPts val="0"/>
                        </a:spcAft>
                      </a:pPr>
                      <a:endParaRPr lang="en-US" sz="1100" b="1" kern="1200" dirty="0">
                        <a:solidFill>
                          <a:schemeClr val="tx1"/>
                        </a:solidFill>
                        <a:effectLst/>
                        <a:latin typeface="+mn-lt"/>
                        <a:ea typeface="Calibri"/>
                        <a:cs typeface="Times New Roman"/>
                      </a:endParaRPr>
                    </a:p>
                    <a:p>
                      <a:pPr>
                        <a:lnSpc>
                          <a:spcPct val="115000"/>
                        </a:lnSpc>
                        <a:spcAft>
                          <a:spcPts val="0"/>
                        </a:spcAft>
                      </a:pPr>
                      <a:r>
                        <a:rPr lang="de" sz="1100" b="1" kern="1200" dirty="0">
                          <a:solidFill>
                            <a:schemeClr val="tx1"/>
                          </a:solidFill>
                          <a:effectLst/>
                          <a:latin typeface="Effra"/>
                          <a:ea typeface="Calibri"/>
                          <a:cs typeface="Times New Roman"/>
                        </a:rPr>
                        <a:t>Vera Wu, Associate Compliance Specialist (Shanghai, VR China)</a:t>
                      </a:r>
                    </a:p>
                    <a:p>
                      <a:pPr>
                        <a:lnSpc>
                          <a:spcPct val="115000"/>
                        </a:lnSpc>
                        <a:spcAft>
                          <a:spcPts val="0"/>
                        </a:spcAft>
                      </a:pPr>
                      <a:r>
                        <a:rPr lang="de" sz="1100" b="1" kern="1200" dirty="0">
                          <a:solidFill>
                            <a:schemeClr val="tx1"/>
                          </a:solidFill>
                          <a:effectLst/>
                          <a:latin typeface="Effra"/>
                          <a:ea typeface="Calibri"/>
                          <a:cs typeface="Times New Roman"/>
                          <a:hlinkClick r:id="rId13"/>
                        </a:rPr>
                        <a:t>vera.wu@medtronic.com</a:t>
                      </a:r>
                      <a:endParaRPr lang="en-US" sz="1100" b="1" kern="1200" dirty="0">
                        <a:solidFill>
                          <a:schemeClr val="tx1"/>
                        </a:solidFill>
                        <a:effectLst/>
                        <a:latin typeface="Effra"/>
                        <a:ea typeface="Calibri"/>
                        <a:cs typeface="Times New Roman"/>
                      </a:endParaRPr>
                    </a:p>
                    <a:p>
                      <a:pPr>
                        <a:lnSpc>
                          <a:spcPct val="115000"/>
                        </a:lnSpc>
                        <a:spcAft>
                          <a:spcPts val="0"/>
                        </a:spcAft>
                      </a:pPr>
                      <a:endParaRPr lang="en-US" sz="1100" b="1" kern="1200" dirty="0">
                        <a:solidFill>
                          <a:schemeClr val="tx1"/>
                        </a:solidFill>
                        <a:effectLst/>
                        <a:latin typeface="+mn-lt"/>
                        <a:ea typeface="Calibri"/>
                        <a:cs typeface="Times New Roman"/>
                      </a:endParaRPr>
                    </a:p>
                    <a:p>
                      <a:pPr>
                        <a:lnSpc>
                          <a:spcPct val="115000"/>
                        </a:lnSpc>
                        <a:spcAft>
                          <a:spcPts val="0"/>
                        </a:spcAft>
                      </a:pPr>
                      <a:r>
                        <a:rPr lang="de" sz="1100" b="1" kern="1200" dirty="0">
                          <a:solidFill>
                            <a:schemeClr val="tx1"/>
                          </a:solidFill>
                          <a:effectLst/>
                          <a:latin typeface="Effra"/>
                          <a:ea typeface="Calibri"/>
                          <a:cs typeface="Times New Roman"/>
                        </a:rPr>
                        <a:t>Wenjin Li, Compliance (Shanghai, VR China)</a:t>
                      </a:r>
                    </a:p>
                    <a:p>
                      <a:pPr>
                        <a:lnSpc>
                          <a:spcPct val="115000"/>
                        </a:lnSpc>
                        <a:spcAft>
                          <a:spcPts val="0"/>
                        </a:spcAft>
                      </a:pPr>
                      <a:r>
                        <a:rPr lang="de" sz="1100" b="1" kern="1200" dirty="0">
                          <a:solidFill>
                            <a:schemeClr val="tx1"/>
                          </a:solidFill>
                          <a:effectLst/>
                          <a:latin typeface="Effra"/>
                          <a:ea typeface="Calibri"/>
                          <a:cs typeface="Times New Roman"/>
                          <a:hlinkClick r:id="rId14"/>
                        </a:rPr>
                        <a:t>wenjin.li@medtronic.com</a:t>
                      </a:r>
                      <a:endParaRPr lang="en-US" sz="1100" b="1" kern="1200" dirty="0">
                        <a:solidFill>
                          <a:schemeClr val="tx1"/>
                        </a:solidFill>
                        <a:effectLst/>
                        <a:latin typeface="+mn-lt"/>
                        <a:ea typeface="Calibri"/>
                        <a:cs typeface="Times New Roman"/>
                      </a:endParaRPr>
                    </a:p>
                    <a:p>
                      <a:pPr>
                        <a:lnSpc>
                          <a:spcPct val="115000"/>
                        </a:lnSpc>
                        <a:spcAft>
                          <a:spcPts val="0"/>
                        </a:spcAft>
                      </a:pPr>
                      <a:endParaRPr lang="en-US" sz="1100" b="1" dirty="0">
                        <a:solidFill>
                          <a:schemeClr val="tx1"/>
                        </a:solidFill>
                        <a:effectLst/>
                        <a:latin typeface="+mn-lt"/>
                        <a:ea typeface="Calibri"/>
                        <a:cs typeface="Times New Roman"/>
                      </a:endParaRPr>
                    </a:p>
                  </a:txBody>
                  <a:tcPr marL="56424" marR="5642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5C1C1996-152A-9BE9-12A9-2AFE8A55FA20}"/>
              </a:ext>
            </a:extLst>
          </p:cNvPr>
          <p:cNvGraphicFramePr>
            <a:graphicFrameLocks noGrp="1"/>
          </p:cNvGraphicFramePr>
          <p:nvPr>
            <p:extLst>
              <p:ext uri="{D42A27DB-BD31-4B8C-83A1-F6EECF244321}">
                <p14:modId xmlns:p14="http://schemas.microsoft.com/office/powerpoint/2010/main" val="3443041184"/>
              </p:ext>
            </p:extLst>
          </p:nvPr>
        </p:nvGraphicFramePr>
        <p:xfrm>
          <a:off x="7660055" y="557759"/>
          <a:ext cx="4147931" cy="6115892"/>
        </p:xfrm>
        <a:graphic>
          <a:graphicData uri="http://schemas.openxmlformats.org/drawingml/2006/table">
            <a:tbl>
              <a:tblPr firstRow="1" firstCol="1" bandRow="1"/>
              <a:tblGrid>
                <a:gridCol w="4147931">
                  <a:extLst>
                    <a:ext uri="{9D8B030D-6E8A-4147-A177-3AD203B41FA5}">
                      <a16:colId xmlns:a16="http://schemas.microsoft.com/office/drawing/2014/main" val="20000"/>
                    </a:ext>
                  </a:extLst>
                </a:gridCol>
              </a:tblGrid>
              <a:tr h="6115892">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marR="0" lvl="0" indent="0" algn="ctr" defTabSz="457029" rtl="0" eaLnBrk="1" fontAlgn="auto" latinLnBrk="0" hangingPunct="1">
                        <a:lnSpc>
                          <a:spcPct val="100000"/>
                        </a:lnSpc>
                        <a:spcBef>
                          <a:spcPts val="0"/>
                        </a:spcBef>
                        <a:spcAft>
                          <a:spcPts val="0"/>
                        </a:spcAft>
                        <a:buClrTx/>
                        <a:buSzTx/>
                        <a:buFontTx/>
                        <a:buNone/>
                        <a:tabLst/>
                        <a:defRPr/>
                      </a:pPr>
                      <a:endParaRPr lang="en-US" sz="1100" b="1" u="sng" kern="1200" baseline="0" dirty="0">
                        <a:solidFill>
                          <a:schemeClr val="tx1"/>
                        </a:solidFill>
                        <a:effectLst/>
                        <a:latin typeface="+mn-lt"/>
                        <a:ea typeface="+mn-ea"/>
                        <a:cs typeface="+mn-cs"/>
                      </a:endParaRPr>
                    </a:p>
                    <a:p>
                      <a:pPr marL="0" marR="0" lvl="0" indent="0" algn="ctr" defTabSz="457029" rtl="0" eaLnBrk="1" fontAlgn="auto" latinLnBrk="0" hangingPunct="1">
                        <a:lnSpc>
                          <a:spcPct val="100000"/>
                        </a:lnSpc>
                        <a:spcBef>
                          <a:spcPts val="0"/>
                        </a:spcBef>
                        <a:spcAft>
                          <a:spcPts val="0"/>
                        </a:spcAft>
                        <a:buClrTx/>
                        <a:buSzTx/>
                        <a:buFontTx/>
                        <a:buNone/>
                        <a:tabLst/>
                        <a:defRPr/>
                      </a:pPr>
                      <a:endParaRPr lang="en-US" sz="1100" b="1" u="sng" kern="1200" baseline="0" dirty="0">
                        <a:solidFill>
                          <a:schemeClr val="tx1"/>
                        </a:solidFill>
                        <a:effectLst/>
                        <a:latin typeface="+mn-lt"/>
                        <a:ea typeface="+mn-ea"/>
                        <a:cs typeface="+mn-cs"/>
                      </a:endParaRPr>
                    </a:p>
                    <a:p>
                      <a:pPr marL="0" marR="0" lvl="0" indent="0" algn="ctr" defTabSz="457029" rtl="0" eaLnBrk="1" fontAlgn="auto" latinLnBrk="0" hangingPunct="1">
                        <a:lnSpc>
                          <a:spcPct val="100000"/>
                        </a:lnSpc>
                        <a:spcBef>
                          <a:spcPts val="0"/>
                        </a:spcBef>
                        <a:spcAft>
                          <a:spcPts val="0"/>
                        </a:spcAft>
                        <a:buClrTx/>
                        <a:buSzTx/>
                        <a:buFontTx/>
                        <a:buNone/>
                        <a:tabLst/>
                        <a:defRPr/>
                      </a:pPr>
                      <a:r>
                        <a:rPr lang="de" sz="1100" b="1" u="sng" kern="1200" baseline="0" dirty="0">
                          <a:solidFill>
                            <a:schemeClr val="tx1"/>
                          </a:solidFill>
                          <a:effectLst/>
                          <a:latin typeface="+mn-lt"/>
                          <a:ea typeface="+mn-ea"/>
                          <a:cs typeface="+mn-cs"/>
                        </a:rPr>
                        <a:t>GLOBALES COMPLIANCE-PROGRAMM </a:t>
                      </a:r>
                    </a:p>
                    <a:p>
                      <a:pPr marL="0" marR="0" lvl="0" indent="0" algn="ctr" defTabSz="457029" rtl="0" eaLnBrk="1" fontAlgn="auto" latinLnBrk="0" hangingPunct="1">
                        <a:lnSpc>
                          <a:spcPct val="100000"/>
                        </a:lnSpc>
                        <a:spcBef>
                          <a:spcPts val="0"/>
                        </a:spcBef>
                        <a:spcAft>
                          <a:spcPts val="0"/>
                        </a:spcAft>
                        <a:buClrTx/>
                        <a:buSzTx/>
                        <a:buFontTx/>
                        <a:buNone/>
                        <a:tabLst/>
                        <a:defRPr/>
                      </a:pPr>
                      <a:r>
                        <a:rPr lang="de" sz="1100" b="1" u="sng" kern="1200" baseline="0" dirty="0">
                          <a:solidFill>
                            <a:schemeClr val="tx1"/>
                          </a:solidFill>
                          <a:effectLst/>
                          <a:latin typeface="+mn-lt"/>
                          <a:ea typeface="+mn-ea"/>
                          <a:cs typeface="+mn-cs"/>
                        </a:rPr>
                        <a:t>ZENTRALES TEAM</a:t>
                      </a:r>
                    </a:p>
                    <a:p>
                      <a:pPr lvl="0" algn="ctr"/>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r>
                        <a:rPr lang="de" sz="1100" b="1" kern="1200" dirty="0">
                          <a:solidFill>
                            <a:schemeClr val="tx1"/>
                          </a:solidFill>
                          <a:effectLst/>
                          <a:latin typeface="+mn-lt"/>
                          <a:ea typeface="Calibri"/>
                          <a:cs typeface="Times New Roman"/>
                        </a:rPr>
                        <a:t>Paola Samaniego, Senior Compliance Program Manager (Lima, Peru)</a:t>
                      </a:r>
                    </a:p>
                    <a:p>
                      <a:pPr lvl="0" algn="l"/>
                      <a:r>
                        <a:rPr lang="de" sz="1100" b="1" kern="1200" dirty="0">
                          <a:solidFill>
                            <a:schemeClr val="tx1"/>
                          </a:solidFill>
                          <a:effectLst/>
                          <a:latin typeface="+mn-lt"/>
                          <a:ea typeface="Calibri"/>
                          <a:cs typeface="Times New Roman"/>
                          <a:hlinkClick r:id="rId15"/>
                        </a:rPr>
                        <a:t>paola.samaniego@medtronic.com</a:t>
                      </a:r>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r>
                        <a:rPr lang="de" sz="1100" b="1" kern="1200" dirty="0">
                          <a:solidFill>
                            <a:schemeClr val="tx1"/>
                          </a:solidFill>
                          <a:effectLst/>
                          <a:latin typeface="+mn-lt"/>
                          <a:ea typeface="Calibri"/>
                          <a:cs typeface="Times New Roman"/>
                        </a:rPr>
                        <a:t>Lali Mesanza, Senior Compliance Program Manager (Barcelona, Spanien)</a:t>
                      </a:r>
                    </a:p>
                    <a:p>
                      <a:pPr lvl="0" algn="l"/>
                      <a:r>
                        <a:rPr lang="de" sz="1100" b="1" kern="1200" dirty="0">
                          <a:solidFill>
                            <a:schemeClr val="tx1"/>
                          </a:solidFill>
                          <a:effectLst/>
                          <a:latin typeface="+mn-lt"/>
                          <a:ea typeface="Calibri"/>
                          <a:cs typeface="Times New Roman"/>
                          <a:hlinkClick r:id="rId16"/>
                        </a:rPr>
                        <a:t>eulalia.mesanza.costa@medtronic.com</a:t>
                      </a:r>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r>
                        <a:rPr lang="de" sz="1100" b="1" kern="1200" dirty="0">
                          <a:solidFill>
                            <a:schemeClr val="tx1"/>
                          </a:solidFill>
                          <a:effectLst/>
                          <a:latin typeface="+mn-lt"/>
                          <a:ea typeface="Calibri"/>
                          <a:cs typeface="Times New Roman"/>
                        </a:rPr>
                        <a:t>George Deden, Leiter des Compliance-Programms (Minneapolis, MN, USA)</a:t>
                      </a:r>
                    </a:p>
                    <a:p>
                      <a:pPr algn="l"/>
                      <a:r>
                        <a:rPr lang="de" sz="1100" b="1" kern="1200" dirty="0">
                          <a:solidFill>
                            <a:schemeClr val="tx1"/>
                          </a:solidFill>
                          <a:effectLst/>
                          <a:latin typeface="+mn-lt"/>
                          <a:ea typeface="Calibri"/>
                          <a:cs typeface="Times New Roman"/>
                          <a:hlinkClick r:id="rId17"/>
                        </a:rPr>
                        <a:t>george.c.deden@medtronic.com</a:t>
                      </a:r>
                      <a:endParaRPr lang="en-GB" sz="1100" b="1" kern="1200" dirty="0">
                        <a:solidFill>
                          <a:schemeClr val="tx1"/>
                        </a:solidFill>
                        <a:effectLst/>
                        <a:latin typeface="+mn-lt"/>
                        <a:ea typeface="Calibri"/>
                        <a:cs typeface="Times New Roman"/>
                      </a:endParaRPr>
                    </a:p>
                    <a:p>
                      <a:pPr algn="ctr"/>
                      <a:endParaRPr lang="en-US" sz="1000" b="1" kern="1200" baseline="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1E4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364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4B3C10-8D23-4FAE-B600-3DA09ECEC877}"/>
              </a:ext>
            </a:extLst>
          </p:cNvPr>
          <p:cNvSpPr>
            <a:spLocks noGrp="1"/>
          </p:cNvSpPr>
          <p:nvPr>
            <p:ph type="title"/>
          </p:nvPr>
        </p:nvSpPr>
        <p:spPr>
          <a:xfrm>
            <a:off x="593990" y="2884749"/>
            <a:ext cx="11002698" cy="1138773"/>
          </a:xfrm>
        </p:spPr>
        <p:txBody>
          <a:bodyPr anchor="ctr"/>
          <a:lstStyle/>
          <a:p>
            <a:r>
              <a:rPr lang="de"/>
              <a:t>Vielen Dank</a:t>
            </a:r>
          </a:p>
        </p:txBody>
      </p:sp>
    </p:spTree>
    <p:extLst>
      <p:ext uri="{BB962C8B-B14F-4D97-AF65-F5344CB8AC3E}">
        <p14:creationId xmlns:p14="http://schemas.microsoft.com/office/powerpoint/2010/main" val="52330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ED48-EF29-4D4A-8196-C143FA05DC0E}"/>
              </a:ext>
            </a:extLst>
          </p:cNvPr>
          <p:cNvSpPr>
            <a:spLocks noGrp="1"/>
          </p:cNvSpPr>
          <p:nvPr>
            <p:ph type="title"/>
          </p:nvPr>
        </p:nvSpPr>
        <p:spPr>
          <a:xfrm>
            <a:off x="593661" y="364687"/>
            <a:ext cx="11002363" cy="332143"/>
          </a:xfrm>
        </p:spPr>
        <p:txBody>
          <a:bodyPr/>
          <a:lstStyle/>
          <a:p>
            <a:r>
              <a:rPr lang="de"/>
              <a:t>Tagesordnung</a:t>
            </a:r>
          </a:p>
        </p:txBody>
      </p:sp>
      <p:graphicFrame>
        <p:nvGraphicFramePr>
          <p:cNvPr id="7" name="Table 7">
            <a:extLst>
              <a:ext uri="{FF2B5EF4-FFF2-40B4-BE49-F238E27FC236}">
                <a16:creationId xmlns:a16="http://schemas.microsoft.com/office/drawing/2014/main" id="{D4905B49-3A94-43E1-A519-A1AC3E53BF74}"/>
              </a:ext>
            </a:extLst>
          </p:cNvPr>
          <p:cNvGraphicFramePr>
            <a:graphicFrameLocks noGrp="1"/>
          </p:cNvGraphicFramePr>
          <p:nvPr>
            <p:extLst>
              <p:ext uri="{D42A27DB-BD31-4B8C-83A1-F6EECF244321}">
                <p14:modId xmlns:p14="http://schemas.microsoft.com/office/powerpoint/2010/main" val="2671032669"/>
              </p:ext>
            </p:extLst>
          </p:nvPr>
        </p:nvGraphicFramePr>
        <p:xfrm>
          <a:off x="593660" y="1662905"/>
          <a:ext cx="11002363" cy="2900360"/>
        </p:xfrm>
        <a:graphic>
          <a:graphicData uri="http://schemas.openxmlformats.org/drawingml/2006/table">
            <a:tbl>
              <a:tblPr firstRow="1" bandRow="1">
                <a:tableStyleId>{073A0DAA-6AF3-43AB-8588-CEC1D06C72B9}</a:tableStyleId>
              </a:tblPr>
              <a:tblGrid>
                <a:gridCol w="698848">
                  <a:extLst>
                    <a:ext uri="{9D8B030D-6E8A-4147-A177-3AD203B41FA5}">
                      <a16:colId xmlns:a16="http://schemas.microsoft.com/office/drawing/2014/main" val="3720048123"/>
                    </a:ext>
                  </a:extLst>
                </a:gridCol>
                <a:gridCol w="10303515">
                  <a:extLst>
                    <a:ext uri="{9D8B030D-6E8A-4147-A177-3AD203B41FA5}">
                      <a16:colId xmlns:a16="http://schemas.microsoft.com/office/drawing/2014/main" val="383269663"/>
                    </a:ext>
                  </a:extLst>
                </a:gridCol>
              </a:tblGrid>
              <a:tr h="991518">
                <a:tc>
                  <a:txBody>
                    <a:bodyPr/>
                    <a:lstStyle/>
                    <a:p>
                      <a:pPr marL="0" algn="l" defTabSz="1097280" rtl="0" eaLnBrk="1" latinLnBrk="0" hangingPunct="1"/>
                      <a:r>
                        <a:rPr lang="de" sz="3700" b="0" kern="1200">
                          <a:solidFill>
                            <a:schemeClr val="tx2"/>
                          </a:solidFill>
                          <a:latin typeface="Avenir Next World Thin" panose="020B0303020202020204" pitchFamily="34" charset="0"/>
                          <a:ea typeface="+mn-ea"/>
                          <a:cs typeface="Avenir Next World Thin" panose="020B0303020202020204" pitchFamily="34" charset="0"/>
                        </a:rPr>
                        <a:t>1</a:t>
                      </a:r>
                    </a:p>
                  </a:txBody>
                  <a:tcPr marL="0" marR="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 sz="1800" b="0" dirty="0">
                          <a:solidFill>
                            <a:schemeClr val="tx1"/>
                          </a:solidFill>
                        </a:rPr>
                        <a:t>Grußwort von Tara Schewchuk, VP und Chief Ethics &amp; Compliance Officer </a:t>
                      </a:r>
                    </a:p>
                  </a:txBody>
                  <a:tcPr marL="0" marR="76200" marT="38100" marB="3810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861046"/>
                  </a:ext>
                </a:extLst>
              </a:tr>
              <a:tr h="109095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de" sz="3700" b="0" kern="1200">
                          <a:solidFill>
                            <a:schemeClr val="tx2"/>
                          </a:solidFill>
                          <a:latin typeface="Avenir Next World Thin" panose="020B0303020202020204" pitchFamily="34" charset="0"/>
                          <a:ea typeface="+mn-ea"/>
                          <a:cs typeface="Avenir Next World Thin" panose="020B0303020202020204" pitchFamily="34" charset="0"/>
                        </a:rPr>
                        <a:t>2</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de" sz="1800" dirty="0">
                          <a:solidFill>
                            <a:schemeClr val="tx1"/>
                          </a:solidFill>
                        </a:rPr>
                        <a:t>Compliance-Anforderungen von Medtronic</a:t>
                      </a:r>
                    </a:p>
                  </a:txBody>
                  <a:tcPr marL="0" marR="76200" marT="38100" marB="381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046154"/>
                  </a:ext>
                </a:extLst>
              </a:tr>
              <a:tr h="817892">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de" sz="3700" b="0" kern="1200">
                          <a:solidFill>
                            <a:schemeClr val="tx2"/>
                          </a:solidFill>
                          <a:latin typeface="Avenir Next World Thin" panose="020B0303020202020204" pitchFamily="34" charset="0"/>
                          <a:ea typeface="+mn-ea"/>
                          <a:cs typeface="Avenir Next World Thin" panose="020B0303020202020204" pitchFamily="34" charset="0"/>
                        </a:rPr>
                        <a:t>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de" sz="1800" dirty="0">
                          <a:solidFill>
                            <a:schemeClr val="tx1"/>
                          </a:solidFill>
                        </a:rPr>
                        <a:t>Abschließende Überlegungen</a:t>
                      </a:r>
                    </a:p>
                  </a:txBody>
                  <a:tcPr marL="0" marR="76200" marT="38100" marB="381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820170"/>
                  </a:ext>
                </a:extLst>
              </a:tr>
            </a:tbl>
          </a:graphicData>
        </a:graphic>
      </p:graphicFrame>
      <p:sp>
        <p:nvSpPr>
          <p:cNvPr id="4" name="Footer Placeholder 3">
            <a:extLst>
              <a:ext uri="{FF2B5EF4-FFF2-40B4-BE49-F238E27FC236}">
                <a16:creationId xmlns:a16="http://schemas.microsoft.com/office/drawing/2014/main" id="{AC9396D9-641A-4EF9-B724-0C7A431E176D}"/>
              </a:ext>
            </a:extLst>
          </p:cNvPr>
          <p:cNvSpPr>
            <a:spLocks noGrp="1"/>
          </p:cNvSpPr>
          <p:nvPr>
            <p:ph type="ftr" sz="quarter" idx="10"/>
          </p:nvPr>
        </p:nvSpPr>
        <p:spPr>
          <a:xfrm>
            <a:off x="963083" y="6388511"/>
            <a:ext cx="8770938" cy="128177"/>
          </a:xfrm>
        </p:spPr>
        <p:txBody>
          <a:bodyPr/>
          <a:lstStyle/>
          <a:p>
            <a:pPr defTabSz="380985"/>
            <a:r>
              <a:rPr lang="de">
                <a:solidFill>
                  <a:srgbClr val="FFFFFF"/>
                </a:solidFill>
                <a:latin typeface="Avenir Next World"/>
              </a:rPr>
              <a:t>Präsentation zur Distributoren-Compliance - Juni 2023 - Öffentlich</a:t>
            </a:r>
          </a:p>
        </p:txBody>
      </p:sp>
    </p:spTree>
    <p:extLst>
      <p:ext uri="{BB962C8B-B14F-4D97-AF65-F5344CB8AC3E}">
        <p14:creationId xmlns:p14="http://schemas.microsoft.com/office/powerpoint/2010/main" val="331071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8DFA24-CAAB-4668-98EA-C0E411AB9F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5525" y="1023560"/>
            <a:ext cx="4762500" cy="4762500"/>
          </a:xfrm>
          <a:prstGeom prst="ellipse">
            <a:avLst/>
          </a:prstGeom>
        </p:spPr>
      </p:pic>
      <p:sp>
        <p:nvSpPr>
          <p:cNvPr id="4" name="Text Placeholder 3">
            <a:extLst>
              <a:ext uri="{FF2B5EF4-FFF2-40B4-BE49-F238E27FC236}">
                <a16:creationId xmlns:a16="http://schemas.microsoft.com/office/drawing/2014/main" id="{C20F2DB0-AE1A-411D-8DFE-4F8F73BF18F1}"/>
              </a:ext>
            </a:extLst>
          </p:cNvPr>
          <p:cNvSpPr txBox="1">
            <a:spLocks/>
          </p:cNvSpPr>
          <p:nvPr/>
        </p:nvSpPr>
        <p:spPr>
          <a:xfrm>
            <a:off x="4472296" y="1462523"/>
            <a:ext cx="7256198" cy="4154984"/>
          </a:xfrm>
          <a:prstGeom prst="rect">
            <a:avLst/>
          </a:prstGeom>
        </p:spPr>
        <p:txBody>
          <a:bodyPr lIns="0" tIns="0" rIns="0" bIns="0" anchor="b">
            <a:spAutoFit/>
          </a:bodyPr>
          <a:lstStyle>
            <a:lvl1pPr marL="0" indent="0" algn="l" defTabSz="548457" rtl="0" eaLnBrk="1" latinLnBrk="0" hangingPunct="1">
              <a:lnSpc>
                <a:spcPct val="70000"/>
              </a:lnSpc>
              <a:spcBef>
                <a:spcPts val="0"/>
              </a:spcBef>
              <a:spcAft>
                <a:spcPts val="0"/>
              </a:spcAft>
              <a:buFontTx/>
              <a:buNone/>
              <a:defRPr sz="5200" b="1" i="0" kern="1200" cap="all" baseline="0">
                <a:solidFill>
                  <a:schemeClr val="tx1"/>
                </a:solidFill>
                <a:latin typeface="+mj-lt"/>
                <a:ea typeface="+mn-ea"/>
                <a:cs typeface="+mn-cs"/>
              </a:defRPr>
            </a:lvl1pPr>
            <a:lvl2pPr marL="0" indent="0" algn="l" defTabSz="548457" rtl="0" eaLnBrk="1" latinLnBrk="0" hangingPunct="1">
              <a:lnSpc>
                <a:spcPct val="70000"/>
              </a:lnSpc>
              <a:spcBef>
                <a:spcPts val="0"/>
              </a:spcBef>
              <a:spcAft>
                <a:spcPts val="0"/>
              </a:spcAft>
              <a:buFontTx/>
              <a:buNone/>
              <a:defRPr sz="5200" b="0" i="0" kern="1200" cap="all">
                <a:solidFill>
                  <a:schemeClr val="tx1"/>
                </a:solidFill>
                <a:latin typeface="Effra Light"/>
                <a:ea typeface="+mn-ea"/>
                <a:cs typeface="Effra"/>
              </a:defRPr>
            </a:lvl2pPr>
            <a:lvl3pPr marL="0" indent="0" algn="l" defTabSz="548457" rtl="0" eaLnBrk="1" latinLnBrk="0" hangingPunct="1">
              <a:lnSpc>
                <a:spcPct val="70000"/>
              </a:lnSpc>
              <a:spcBef>
                <a:spcPts val="0"/>
              </a:spcBef>
              <a:spcAft>
                <a:spcPts val="0"/>
              </a:spcAft>
              <a:buFontTx/>
              <a:buNone/>
              <a:defRPr sz="5200" b="1" i="0" kern="1200" cap="all" baseline="0">
                <a:solidFill>
                  <a:schemeClr val="tx2"/>
                </a:solidFill>
                <a:latin typeface="+mj-lt"/>
                <a:ea typeface="+mn-ea"/>
                <a:cs typeface="Effra"/>
              </a:defRPr>
            </a:lvl3pPr>
            <a:lvl4pPr marL="0" indent="0" algn="l" defTabSz="548457" rtl="0" eaLnBrk="1" latinLnBrk="0" hangingPunct="1">
              <a:lnSpc>
                <a:spcPct val="70000"/>
              </a:lnSpc>
              <a:spcBef>
                <a:spcPts val="0"/>
              </a:spcBef>
              <a:spcAft>
                <a:spcPts val="0"/>
              </a:spcAft>
              <a:buFontTx/>
              <a:buNone/>
              <a:defRPr sz="5200" b="0" i="0" kern="1200" cap="all">
                <a:solidFill>
                  <a:schemeClr val="tx2"/>
                </a:solidFill>
                <a:latin typeface="Effra Light"/>
                <a:ea typeface="+mn-ea"/>
                <a:cs typeface="Effra Light"/>
              </a:defRPr>
            </a:lvl4pPr>
            <a:lvl5pPr marL="0" indent="0" algn="l" defTabSz="548457" rtl="0" eaLnBrk="1" latinLnBrk="0" hangingPunct="1">
              <a:lnSpc>
                <a:spcPct val="70000"/>
              </a:lnSpc>
              <a:spcBef>
                <a:spcPts val="0"/>
              </a:spcBef>
              <a:spcAft>
                <a:spcPts val="0"/>
              </a:spcAft>
              <a:buFontTx/>
              <a:buNone/>
              <a:defRPr sz="5200" b="0" i="0" kern="1200" cap="all" baseline="0">
                <a:solidFill>
                  <a:schemeClr val="accent2"/>
                </a:solidFill>
                <a:latin typeface="+mj-lt"/>
                <a:ea typeface="+mn-ea"/>
                <a:cs typeface="Effra"/>
              </a:defRPr>
            </a:lvl5pPr>
            <a:lvl6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6pPr>
            <a:lvl7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a:lstStyle>
          <a:p>
            <a:pPr algn="just" defTabSz="457029">
              <a:lnSpc>
                <a:spcPct val="100000"/>
              </a:lnSpc>
            </a:pPr>
            <a:r>
              <a:rPr lang="de" sz="2000" b="0" cap="none" dirty="0">
                <a:solidFill>
                  <a:srgbClr val="4A7DFF"/>
                </a:solidFill>
                <a:latin typeface="Avenir Next World"/>
                <a:cs typeface="Effra"/>
              </a:rPr>
              <a:t>"Medtronic ist als ethisches und konformes Unternehmen anerkannt, das Integrität und ethische Praktiken überall dort fördert, wo wir tätig sind.  Geschäftspartner wie Sie sind ein integraler Bestandteil einer nachhaltigen Geschäftsstrategie, die alle geltenden internationalen Gesetze und Vorschriften, lokale Antikorruptionsgesetze, Verhaltenskodizes der Branche und unseren eigenen Ethikkodex einhält.  Wir verpflichten uns, unsere Position in Bezug auf Integrität und ethische Praktiken durch starke Geschäftspartnerschaften weiter zu verbessern. </a:t>
            </a:r>
          </a:p>
          <a:p>
            <a:pPr algn="just" defTabSz="457029">
              <a:lnSpc>
                <a:spcPct val="100000"/>
              </a:lnSpc>
            </a:pPr>
            <a:endParaRPr lang="en-US" sz="2000" b="0" cap="none" dirty="0">
              <a:solidFill>
                <a:srgbClr val="4A7DFF"/>
              </a:solidFill>
              <a:latin typeface="Avenir Next World"/>
              <a:cs typeface="Effra"/>
            </a:endParaRPr>
          </a:p>
          <a:p>
            <a:pPr algn="just" defTabSz="457029">
              <a:lnSpc>
                <a:spcPct val="100000"/>
              </a:lnSpc>
            </a:pPr>
            <a:r>
              <a:rPr lang="de" sz="2000" b="0" cap="none" dirty="0">
                <a:solidFill>
                  <a:srgbClr val="4A7DFF"/>
                </a:solidFill>
                <a:latin typeface="Avenir Next World"/>
                <a:cs typeface="Effra"/>
              </a:rPr>
              <a:t>Vielen Dank für Ihre Unterstützung bei dieser wichtigen Initiative."</a:t>
            </a:r>
          </a:p>
          <a:p>
            <a:pPr defTabSz="457029">
              <a:lnSpc>
                <a:spcPct val="100000"/>
              </a:lnSpc>
            </a:pPr>
            <a:endParaRPr lang="en-US" sz="5000" b="0" cap="none" dirty="0">
              <a:solidFill>
                <a:srgbClr val="4A7DFF"/>
              </a:solidFill>
              <a:latin typeface="Avenir Next World"/>
              <a:cs typeface="Effra"/>
            </a:endParaRPr>
          </a:p>
        </p:txBody>
      </p:sp>
      <p:sp>
        <p:nvSpPr>
          <p:cNvPr id="5" name="Text Placeholder 5">
            <a:extLst>
              <a:ext uri="{FF2B5EF4-FFF2-40B4-BE49-F238E27FC236}">
                <a16:creationId xmlns:a16="http://schemas.microsoft.com/office/drawing/2014/main" id="{10B1EE31-CAA7-4D7F-8BF4-49AAFA832FF8}"/>
              </a:ext>
            </a:extLst>
          </p:cNvPr>
          <p:cNvSpPr txBox="1">
            <a:spLocks/>
          </p:cNvSpPr>
          <p:nvPr/>
        </p:nvSpPr>
        <p:spPr>
          <a:xfrm>
            <a:off x="4472296" y="5309730"/>
            <a:ext cx="7256198" cy="307777"/>
          </a:xfrm>
          <a:prstGeom prst="rect">
            <a:avLst/>
          </a:prstGeom>
        </p:spPr>
        <p:txBody>
          <a:bodyPr lIns="0" tIns="0" rIns="0" bIns="0">
            <a:spAutoFit/>
          </a:bodyPr>
          <a:lstStyle>
            <a:lvl1pPr marL="0" indent="0" algn="l" defTabSz="548457" rtl="0" eaLnBrk="1" latinLnBrk="0" hangingPunct="1">
              <a:lnSpc>
                <a:spcPct val="70000"/>
              </a:lnSpc>
              <a:spcBef>
                <a:spcPts val="0"/>
              </a:spcBef>
              <a:spcAft>
                <a:spcPts val="0"/>
              </a:spcAft>
              <a:buFontTx/>
              <a:buNone/>
              <a:defRPr sz="5200" b="1" i="0" kern="1200" cap="all" baseline="0">
                <a:solidFill>
                  <a:schemeClr val="tx1"/>
                </a:solidFill>
                <a:latin typeface="+mj-lt"/>
                <a:ea typeface="+mn-ea"/>
                <a:cs typeface="+mn-cs"/>
              </a:defRPr>
            </a:lvl1pPr>
            <a:lvl2pPr marL="0" indent="0" algn="l" defTabSz="548457" rtl="0" eaLnBrk="1" latinLnBrk="0" hangingPunct="1">
              <a:lnSpc>
                <a:spcPct val="70000"/>
              </a:lnSpc>
              <a:spcBef>
                <a:spcPts val="0"/>
              </a:spcBef>
              <a:spcAft>
                <a:spcPts val="0"/>
              </a:spcAft>
              <a:buFontTx/>
              <a:buNone/>
              <a:defRPr sz="5200" b="0" i="0" kern="1200" cap="all">
                <a:solidFill>
                  <a:schemeClr val="tx1"/>
                </a:solidFill>
                <a:latin typeface="Effra Light"/>
                <a:ea typeface="+mn-ea"/>
                <a:cs typeface="Effra"/>
              </a:defRPr>
            </a:lvl2pPr>
            <a:lvl3pPr marL="0" indent="0" algn="l" defTabSz="548457" rtl="0" eaLnBrk="1" latinLnBrk="0" hangingPunct="1">
              <a:lnSpc>
                <a:spcPct val="70000"/>
              </a:lnSpc>
              <a:spcBef>
                <a:spcPts val="0"/>
              </a:spcBef>
              <a:spcAft>
                <a:spcPts val="0"/>
              </a:spcAft>
              <a:buFontTx/>
              <a:buNone/>
              <a:defRPr sz="5200" b="1" i="0" kern="1200" cap="all" baseline="0">
                <a:solidFill>
                  <a:schemeClr val="tx2"/>
                </a:solidFill>
                <a:latin typeface="+mj-lt"/>
                <a:ea typeface="+mn-ea"/>
                <a:cs typeface="Effra"/>
              </a:defRPr>
            </a:lvl3pPr>
            <a:lvl4pPr marL="0" indent="0" algn="l" defTabSz="548457" rtl="0" eaLnBrk="1" latinLnBrk="0" hangingPunct="1">
              <a:lnSpc>
                <a:spcPct val="70000"/>
              </a:lnSpc>
              <a:spcBef>
                <a:spcPts val="0"/>
              </a:spcBef>
              <a:spcAft>
                <a:spcPts val="0"/>
              </a:spcAft>
              <a:buFontTx/>
              <a:buNone/>
              <a:defRPr sz="5200" b="0" i="0" kern="1200" cap="all">
                <a:solidFill>
                  <a:schemeClr val="tx2"/>
                </a:solidFill>
                <a:latin typeface="Effra Light"/>
                <a:ea typeface="+mn-ea"/>
                <a:cs typeface="Effra Light"/>
              </a:defRPr>
            </a:lvl4pPr>
            <a:lvl5pPr marL="0" indent="0" algn="l" defTabSz="548457" rtl="0" eaLnBrk="1" latinLnBrk="0" hangingPunct="1">
              <a:lnSpc>
                <a:spcPct val="70000"/>
              </a:lnSpc>
              <a:spcBef>
                <a:spcPts val="0"/>
              </a:spcBef>
              <a:spcAft>
                <a:spcPts val="0"/>
              </a:spcAft>
              <a:buFontTx/>
              <a:buNone/>
              <a:defRPr sz="5200" b="0" i="0" kern="1200" cap="all" baseline="0">
                <a:solidFill>
                  <a:schemeClr val="accent2"/>
                </a:solidFill>
                <a:latin typeface="+mj-lt"/>
                <a:ea typeface="+mn-ea"/>
                <a:cs typeface="Effra"/>
              </a:defRPr>
            </a:lvl5pPr>
            <a:lvl6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6pPr>
            <a:lvl7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a:lstStyle>
          <a:p>
            <a:pPr defTabSz="457029">
              <a:lnSpc>
                <a:spcPct val="100000"/>
              </a:lnSpc>
            </a:pPr>
            <a:r>
              <a:rPr lang="de" sz="2000" b="0" spc="67" dirty="0">
                <a:solidFill>
                  <a:srgbClr val="FFFFFF"/>
                </a:solidFill>
                <a:latin typeface="Avenir Next World Demi" panose="020B0703020202020204" pitchFamily="34" charset="0"/>
                <a:cs typeface="Avenir Next World Demi" panose="020B0703020202020204" pitchFamily="34" charset="0"/>
              </a:rPr>
              <a:t>Tara Shewchuk</a:t>
            </a:r>
          </a:p>
        </p:txBody>
      </p:sp>
      <p:sp>
        <p:nvSpPr>
          <p:cNvPr id="2" name="Footer Placeholder 1">
            <a:extLst>
              <a:ext uri="{FF2B5EF4-FFF2-40B4-BE49-F238E27FC236}">
                <a16:creationId xmlns:a16="http://schemas.microsoft.com/office/drawing/2014/main" id="{878A41C4-1A73-4FC8-97FC-9072EBBA0561}"/>
              </a:ext>
            </a:extLst>
          </p:cNvPr>
          <p:cNvSpPr>
            <a:spLocks noGrp="1"/>
          </p:cNvSpPr>
          <p:nvPr>
            <p:ph type="ftr" sz="quarter" idx="14"/>
          </p:nvPr>
        </p:nvSpPr>
        <p:spPr/>
        <p:txBody>
          <a:bodyPr/>
          <a:lstStyle/>
          <a:p>
            <a:pPr defTabSz="380985"/>
            <a:r>
              <a:rPr lang="de">
                <a:solidFill>
                  <a:srgbClr val="FFFFFF"/>
                </a:solidFill>
                <a:latin typeface="Avenir Next World"/>
              </a:rPr>
              <a:t>Präsentation zur Distributoren-Compliance - Juni 2023 - Öffentlich</a:t>
            </a:r>
          </a:p>
        </p:txBody>
      </p:sp>
      <p:sp>
        <p:nvSpPr>
          <p:cNvPr id="7" name="Title 3">
            <a:extLst>
              <a:ext uri="{FF2B5EF4-FFF2-40B4-BE49-F238E27FC236}">
                <a16:creationId xmlns:a16="http://schemas.microsoft.com/office/drawing/2014/main" id="{5A378D23-ABD9-02CF-1EB3-94F6D7CCD5F8}"/>
              </a:ext>
            </a:extLst>
          </p:cNvPr>
          <p:cNvSpPr txBox="1">
            <a:spLocks/>
          </p:cNvSpPr>
          <p:nvPr/>
        </p:nvSpPr>
        <p:spPr>
          <a:xfrm>
            <a:off x="381000" y="350520"/>
            <a:ext cx="11430000" cy="322401"/>
          </a:xfrm>
          <a:prstGeom prst="rect">
            <a:avLst/>
          </a:prstGeom>
        </p:spPr>
        <p:txBody>
          <a:bodyPr/>
          <a:lstStyle>
            <a:lvl1pPr algn="l" defTabSz="914363" rtl="0" eaLnBrk="1" latinLnBrk="0" hangingPunct="1">
              <a:lnSpc>
                <a:spcPct val="90000"/>
              </a:lnSpc>
              <a:spcBef>
                <a:spcPct val="0"/>
              </a:spcBef>
              <a:buNone/>
              <a:defRPr lang="en-US" sz="2333" b="0" kern="1200" dirty="0">
                <a:solidFill>
                  <a:schemeClr val="tx1"/>
                </a:solidFill>
                <a:latin typeface="+mj-lt"/>
                <a:ea typeface="+mj-ea"/>
                <a:cs typeface="Avenir Next World" panose="020B0503020202020204" pitchFamily="34" charset="0"/>
              </a:defRPr>
            </a:lvl1pPr>
          </a:lstStyle>
          <a:p>
            <a:r>
              <a:rPr lang="de" dirty="0"/>
              <a:t>Botschaft des Chief Ethics &amp; Compliance Officer</a:t>
            </a:r>
            <a:endParaRPr lang="en-US" dirty="0">
              <a:latin typeface="Effra Light" panose="020B0403020203020204" pitchFamily="34" charset="0"/>
            </a:endParaRPr>
          </a:p>
        </p:txBody>
      </p:sp>
    </p:spTree>
    <p:extLst>
      <p:ext uri="{BB962C8B-B14F-4D97-AF65-F5344CB8AC3E}">
        <p14:creationId xmlns:p14="http://schemas.microsoft.com/office/powerpoint/2010/main" val="347335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EE5FB6-F813-40B3-ACEA-E56E92D75A07}"/>
              </a:ext>
            </a:extLst>
          </p:cNvPr>
          <p:cNvSpPr>
            <a:spLocks noGrp="1"/>
          </p:cNvSpPr>
          <p:nvPr>
            <p:ph type="title"/>
          </p:nvPr>
        </p:nvSpPr>
        <p:spPr>
          <a:xfrm>
            <a:off x="593990" y="2330642"/>
            <a:ext cx="11002698" cy="2246769"/>
          </a:xfrm>
        </p:spPr>
        <p:txBody>
          <a:bodyPr/>
          <a:lstStyle/>
          <a:p>
            <a:r>
              <a:rPr lang="de" dirty="0"/>
              <a:t>Unsere Compliance-Anforderungen</a:t>
            </a:r>
          </a:p>
        </p:txBody>
      </p:sp>
    </p:spTree>
    <p:extLst>
      <p:ext uri="{BB962C8B-B14F-4D97-AF65-F5344CB8AC3E}">
        <p14:creationId xmlns:p14="http://schemas.microsoft.com/office/powerpoint/2010/main" val="40849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0520"/>
            <a:ext cx="11430000" cy="382412"/>
          </a:xfrm>
        </p:spPr>
        <p:txBody>
          <a:bodyPr/>
          <a:lstStyle/>
          <a:p>
            <a:r>
              <a:rPr lang="de" sz="2800" dirty="0"/>
              <a:t>Compliance-Anforderungen</a:t>
            </a:r>
            <a:endParaRPr lang="en-US" b="0" dirty="0">
              <a:latin typeface="Effra Light" panose="020B0403020203020204" pitchFamily="34" charset="0"/>
            </a:endParaRPr>
          </a:p>
        </p:txBody>
      </p:sp>
      <p:sp>
        <p:nvSpPr>
          <p:cNvPr id="5" name="Footer Placeholder 4"/>
          <p:cNvSpPr>
            <a:spLocks noGrp="1"/>
          </p:cNvSpPr>
          <p:nvPr>
            <p:ph type="ftr" sz="quarter" idx="10"/>
          </p:nvPr>
        </p:nvSpPr>
        <p:spPr/>
        <p:txBody>
          <a:bodyPr/>
          <a:lstStyle/>
          <a:p>
            <a:r>
              <a:rPr lang="de"/>
              <a:t>Präsentation zur Distributoren-Compliance - Juni 2023 - Öffentlich</a:t>
            </a:r>
            <a:endParaRPr lang="en-US" dirty="0"/>
          </a:p>
        </p:txBody>
      </p:sp>
      <p:graphicFrame>
        <p:nvGraphicFramePr>
          <p:cNvPr id="9" name="Content Placeholder 6">
            <a:extLst>
              <a:ext uri="{FF2B5EF4-FFF2-40B4-BE49-F238E27FC236}">
                <a16:creationId xmlns:a16="http://schemas.microsoft.com/office/drawing/2014/main" id="{5DC8B312-AF35-4EDC-82F2-150C7D4209BE}"/>
              </a:ext>
            </a:extLst>
          </p:cNvPr>
          <p:cNvGraphicFramePr>
            <a:graphicFrameLocks noGrp="1"/>
          </p:cNvGraphicFramePr>
          <p:nvPr>
            <p:ph idx="1"/>
            <p:extLst>
              <p:ext uri="{D42A27DB-BD31-4B8C-83A1-F6EECF244321}">
                <p14:modId xmlns:p14="http://schemas.microsoft.com/office/powerpoint/2010/main" val="1593924813"/>
              </p:ext>
            </p:extLst>
          </p:nvPr>
        </p:nvGraphicFramePr>
        <p:xfrm>
          <a:off x="480502" y="1448948"/>
          <a:ext cx="11230995" cy="4664832"/>
        </p:xfrm>
        <a:graphic>
          <a:graphicData uri="http://schemas.openxmlformats.org/drawingml/2006/table">
            <a:tbl>
              <a:tblPr firstRow="1" bandRow="1">
                <a:tableStyleId>{5C22544A-7EE6-4342-B048-85BDC9FD1C3A}</a:tableStyleId>
              </a:tblPr>
              <a:tblGrid>
                <a:gridCol w="1848724">
                  <a:extLst>
                    <a:ext uri="{9D8B030D-6E8A-4147-A177-3AD203B41FA5}">
                      <a16:colId xmlns:a16="http://schemas.microsoft.com/office/drawing/2014/main" val="20001"/>
                    </a:ext>
                  </a:extLst>
                </a:gridCol>
                <a:gridCol w="1848724">
                  <a:extLst>
                    <a:ext uri="{9D8B030D-6E8A-4147-A177-3AD203B41FA5}">
                      <a16:colId xmlns:a16="http://schemas.microsoft.com/office/drawing/2014/main" val="20002"/>
                    </a:ext>
                  </a:extLst>
                </a:gridCol>
                <a:gridCol w="1955380">
                  <a:extLst>
                    <a:ext uri="{9D8B030D-6E8A-4147-A177-3AD203B41FA5}">
                      <a16:colId xmlns:a16="http://schemas.microsoft.com/office/drawing/2014/main" val="20003"/>
                    </a:ext>
                  </a:extLst>
                </a:gridCol>
                <a:gridCol w="1887831">
                  <a:extLst>
                    <a:ext uri="{9D8B030D-6E8A-4147-A177-3AD203B41FA5}">
                      <a16:colId xmlns:a16="http://schemas.microsoft.com/office/drawing/2014/main" val="2937325671"/>
                    </a:ext>
                  </a:extLst>
                </a:gridCol>
                <a:gridCol w="1845168">
                  <a:extLst>
                    <a:ext uri="{9D8B030D-6E8A-4147-A177-3AD203B41FA5}">
                      <a16:colId xmlns:a16="http://schemas.microsoft.com/office/drawing/2014/main" val="20004"/>
                    </a:ext>
                  </a:extLst>
                </a:gridCol>
                <a:gridCol w="1845168">
                  <a:extLst>
                    <a:ext uri="{9D8B030D-6E8A-4147-A177-3AD203B41FA5}">
                      <a16:colId xmlns:a16="http://schemas.microsoft.com/office/drawing/2014/main" val="1653176357"/>
                    </a:ext>
                  </a:extLst>
                </a:gridCol>
              </a:tblGrid>
              <a:tr h="1585082">
                <a:tc>
                  <a:txBody>
                    <a:bodyPr/>
                    <a:lstStyle/>
                    <a:p>
                      <a:pPr>
                        <a:lnSpc>
                          <a:spcPts val="3600"/>
                        </a:lnSpc>
                      </a:pPr>
                      <a:r>
                        <a:rPr lang="de" sz="1600" b="0" dirty="0">
                          <a:solidFill>
                            <a:schemeClr val="bg1"/>
                          </a:solidFill>
                          <a:latin typeface="+mn-lt"/>
                        </a:rPr>
                        <a:t>COMPLIANCE-LEITER UND -RICHTLINIEN</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nSpc>
                          <a:spcPts val="3600"/>
                        </a:lnSpc>
                      </a:pPr>
                      <a:r>
                        <a:rPr lang="de" sz="1600" b="0" dirty="0">
                          <a:solidFill>
                            <a:schemeClr val="bg1"/>
                          </a:solidFill>
                          <a:latin typeface="+mn-lt"/>
                        </a:rPr>
                        <a:t>COMPLIANCE-SCHULUNG</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nSpc>
                          <a:spcPts val="3600"/>
                        </a:lnSpc>
                      </a:pPr>
                      <a:r>
                        <a:rPr lang="de" sz="1600" b="0" spc="-10" baseline="0" dirty="0">
                          <a:solidFill>
                            <a:schemeClr val="bg1"/>
                          </a:solidFill>
                          <a:latin typeface="+mn-lt"/>
                        </a:rPr>
                        <a:t>UNTER-BEAUFTRAGTE</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pPr>
                        <a:lnSpc>
                          <a:spcPts val="3600"/>
                        </a:lnSpc>
                      </a:pPr>
                      <a:r>
                        <a:rPr lang="de" sz="1600" b="0" dirty="0">
                          <a:solidFill>
                            <a:schemeClr val="bg1"/>
                          </a:solidFill>
                          <a:latin typeface="+mn-lt"/>
                        </a:rPr>
                        <a:t>BUCHHALTUNG UND AUF-ZEICHNUNGEN</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nSpc>
                          <a:spcPts val="3600"/>
                        </a:lnSpc>
                      </a:pPr>
                      <a:r>
                        <a:rPr lang="de" sz="1600" b="0" dirty="0">
                          <a:solidFill>
                            <a:schemeClr val="bg1"/>
                          </a:solidFill>
                          <a:latin typeface="+mn-lt"/>
                        </a:rPr>
                        <a:t>MELDEN VON QUALITÄTS-PROBLEMEN</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nSpc>
                          <a:spcPts val="3600"/>
                        </a:lnSpc>
                      </a:pPr>
                      <a:r>
                        <a:rPr lang="de" sz="1600" b="0" dirty="0">
                          <a:solidFill>
                            <a:schemeClr val="bg1"/>
                          </a:solidFill>
                          <a:latin typeface="+mn-lt"/>
                        </a:rPr>
                        <a:t>INTERESSENS-KONFLIKTE</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680856">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de" sz="1000" dirty="0">
                          <a:solidFill>
                            <a:schemeClr val="bg1"/>
                          </a:solidFill>
                          <a:latin typeface="+mn-lt"/>
                        </a:rPr>
                        <a:t>Der Vertriebspartner ernennt einen leitenden Angestellten, der die Rolle des verantwortlichen Compliance-Leiters übernimmt.</a:t>
                      </a:r>
                    </a:p>
                    <a:p>
                      <a:pPr marL="0" marR="0" indent="0" algn="l" defTabSz="548457" rtl="0" eaLnBrk="1" fontAlgn="auto" latinLnBrk="0" hangingPunct="1">
                        <a:lnSpc>
                          <a:spcPts val="1600"/>
                        </a:lnSpc>
                        <a:spcBef>
                          <a:spcPts val="0"/>
                        </a:spcBef>
                        <a:spcAft>
                          <a:spcPts val="400"/>
                        </a:spcAft>
                        <a:buClrTx/>
                        <a:buSzTx/>
                        <a:buFontTx/>
                        <a:buNone/>
                        <a:tabLst/>
                        <a:defRPr/>
                      </a:pPr>
                      <a:endParaRPr lang="en-US" sz="1000" dirty="0">
                        <a:solidFill>
                          <a:schemeClr val="bg1"/>
                        </a:solidFill>
                        <a:latin typeface="+mn-lt"/>
                      </a:endParaRPr>
                    </a:p>
                    <a:p>
                      <a:pPr marL="0" marR="0" indent="0" algn="l" defTabSz="548457" rtl="0" eaLnBrk="1" fontAlgn="auto" latinLnBrk="0" hangingPunct="1">
                        <a:lnSpc>
                          <a:spcPts val="1600"/>
                        </a:lnSpc>
                        <a:spcBef>
                          <a:spcPts val="0"/>
                        </a:spcBef>
                        <a:spcAft>
                          <a:spcPts val="400"/>
                        </a:spcAft>
                        <a:buClrTx/>
                        <a:buSzTx/>
                        <a:buFontTx/>
                        <a:buNone/>
                        <a:tabLst/>
                        <a:defRPr/>
                      </a:pPr>
                      <a:r>
                        <a:rPr lang="de" sz="1000" dirty="0">
                          <a:solidFill>
                            <a:schemeClr val="bg1"/>
                          </a:solidFill>
                          <a:latin typeface="+mn-lt"/>
                        </a:rPr>
                        <a:t>Der Vertriebspartner muss eine Compliance-Richtlinie einführen und aufrechterhalten, die im Wesentlichen dem Muster-Verhaltenskodex entspricht.</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de" sz="1000" dirty="0">
                          <a:solidFill>
                            <a:schemeClr val="bg1"/>
                          </a:solidFill>
                          <a:latin typeface="+mn-lt"/>
                        </a:rPr>
                        <a:t>Der Vertriebspartner muss sicherstellen, dass alle seine Mitarbeiter oder Unterbeauftragten, die mit Kunden interagieren oder die Interaktion mit Kunden unterstützen, an Compliance-Schulungen teilnehmen.</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nSpc>
                          <a:spcPts val="1600"/>
                        </a:lnSpc>
                        <a:spcAft>
                          <a:spcPts val="400"/>
                        </a:spcAft>
                      </a:pPr>
                      <a:r>
                        <a:rPr lang="de" sz="1000" dirty="0">
                          <a:solidFill>
                            <a:schemeClr val="bg1"/>
                          </a:solidFill>
                          <a:latin typeface="+mn-lt"/>
                        </a:rPr>
                        <a:t>Der Vertriebspartner muss Medtronic über den Einsatz oder die Absicht informieren, Unterbeauftragte zu beauftragen, die Medtronic-Produkte vertreiben, eine Due-Diligence-Prüfung durchführen und sie in Bezug auf die Anforderungen von Medtronic schulen.</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75000"/>
                      </a:schemeClr>
                    </a:solidFill>
                  </a:tcPr>
                </a:tc>
                <a:tc>
                  <a:txBody>
                    <a:bodyPr/>
                    <a:lstStyle/>
                    <a:p>
                      <a:pPr marL="0" marR="0" lvl="0" indent="0" algn="l" defTabSz="548457" rtl="0" eaLnBrk="1" fontAlgn="auto" latinLnBrk="0" hangingPunct="1">
                        <a:lnSpc>
                          <a:spcPts val="1600"/>
                        </a:lnSpc>
                        <a:spcBef>
                          <a:spcPts val="0"/>
                        </a:spcBef>
                        <a:spcAft>
                          <a:spcPts val="400"/>
                        </a:spcAft>
                        <a:buClrTx/>
                        <a:buSzTx/>
                        <a:buFontTx/>
                        <a:buNone/>
                        <a:tabLst/>
                        <a:defRPr/>
                      </a:pPr>
                      <a:r>
                        <a:rPr lang="de" sz="1000" dirty="0">
                          <a:solidFill>
                            <a:schemeClr val="bg1"/>
                          </a:solidFill>
                          <a:latin typeface="+mn-lt"/>
                        </a:rPr>
                        <a:t>Der Vertriebspartner ist verpflichtet, vollständige und genaue </a:t>
                      </a:r>
                    </a:p>
                    <a:p>
                      <a:pPr marL="0" marR="0" lvl="0" indent="0" algn="l" defTabSz="548457" rtl="0" eaLnBrk="1" fontAlgn="auto" latinLnBrk="0" hangingPunct="1">
                        <a:lnSpc>
                          <a:spcPts val="1600"/>
                        </a:lnSpc>
                        <a:spcBef>
                          <a:spcPts val="0"/>
                        </a:spcBef>
                        <a:spcAft>
                          <a:spcPts val="400"/>
                        </a:spcAft>
                        <a:buClrTx/>
                        <a:buSzTx/>
                        <a:buFontTx/>
                        <a:buNone/>
                        <a:tabLst/>
                        <a:defRPr/>
                      </a:pPr>
                      <a:r>
                        <a:rPr lang="de" sz="1000" dirty="0">
                          <a:solidFill>
                            <a:schemeClr val="bg1"/>
                          </a:solidFill>
                          <a:latin typeface="+mn-lt"/>
                        </a:rPr>
                        <a:t>Aufzeichnungen über alle Transaktionen. </a:t>
                      </a:r>
                    </a:p>
                    <a:p>
                      <a:pPr marL="0" marR="0" lvl="0" indent="0" algn="l" defTabSz="548457" rtl="0" eaLnBrk="1" fontAlgn="auto" latinLnBrk="0" hangingPunct="1">
                        <a:lnSpc>
                          <a:spcPts val="1600"/>
                        </a:lnSpc>
                        <a:spcBef>
                          <a:spcPts val="0"/>
                        </a:spcBef>
                        <a:spcAft>
                          <a:spcPts val="400"/>
                        </a:spcAft>
                        <a:buClrTx/>
                        <a:buSzTx/>
                        <a:buFontTx/>
                        <a:buNone/>
                        <a:tabLst/>
                        <a:defRPr/>
                      </a:pPr>
                      <a:r>
                        <a:rPr lang="de" sz="1000" dirty="0">
                          <a:solidFill>
                            <a:schemeClr val="bg1"/>
                          </a:solidFill>
                          <a:latin typeface="+mn-lt"/>
                        </a:rPr>
                        <a:t>Der Vertriebspartner muss Medtronic schriftlich oder in einer anderen von Medtronic festgelegten Form einen Bericht über den Bestand und die Verkäufe auf dem Markt nach Produkteinheiten vorlegen.</a:t>
                      </a:r>
                    </a:p>
                    <a:p>
                      <a:pPr marL="0" marR="0" lvl="0" indent="0" algn="l" defTabSz="548457" rtl="0" eaLnBrk="1" fontAlgn="auto" latinLnBrk="0" hangingPunct="1">
                        <a:lnSpc>
                          <a:spcPts val="1600"/>
                        </a:lnSpc>
                        <a:spcBef>
                          <a:spcPts val="0"/>
                        </a:spcBef>
                        <a:spcAft>
                          <a:spcPts val="400"/>
                        </a:spcAft>
                        <a:buClrTx/>
                        <a:buSzTx/>
                        <a:buFontTx/>
                        <a:buNone/>
                        <a:tabLst/>
                        <a:defRPr/>
                      </a:pPr>
                      <a:endParaRPr lang="en-US" sz="1000" dirty="0">
                        <a:solidFill>
                          <a:schemeClr val="bg1"/>
                        </a:solidFill>
                        <a:latin typeface="+mn-lt"/>
                      </a:endParaRP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de" sz="1000" dirty="0">
                          <a:solidFill>
                            <a:schemeClr val="bg1"/>
                          </a:solidFill>
                          <a:latin typeface="+mn-lt"/>
                        </a:rPr>
                        <a:t>Der Vertriebspartner muss alle Qualitäts- und regulatorischen Anforderungen erfüllen, die nach geltendem Recht festgelegt sind.</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de" sz="1000" dirty="0">
                          <a:solidFill>
                            <a:schemeClr val="bg1"/>
                          </a:solidFill>
                          <a:latin typeface="+mn-lt"/>
                        </a:rPr>
                        <a:t>Der Vertriebspartner muss offensichtliche Interessenkonflikte mit seinen Kunden oder mit Medtronic offenlegen und vermeiden</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
        <p:nvSpPr>
          <p:cNvPr id="2" name="Content Placeholder 1">
            <a:extLst>
              <a:ext uri="{FF2B5EF4-FFF2-40B4-BE49-F238E27FC236}">
                <a16:creationId xmlns:a16="http://schemas.microsoft.com/office/drawing/2014/main" id="{B5B09727-12C7-EE13-78C0-CE252BEECCB7}"/>
              </a:ext>
            </a:extLst>
          </p:cNvPr>
          <p:cNvSpPr txBox="1">
            <a:spLocks/>
          </p:cNvSpPr>
          <p:nvPr/>
        </p:nvSpPr>
        <p:spPr>
          <a:xfrm>
            <a:off x="380998" y="799157"/>
            <a:ext cx="11144252" cy="369332"/>
          </a:xfrm>
          <a:prstGeom prst="rect">
            <a:avLst/>
          </a:prstGeom>
        </p:spPr>
        <p:txBody>
          <a:bodyPr vert="horz" lIns="0" tIns="0" rIns="182880" bIns="0" rtlCol="0">
            <a:normAutofit/>
          </a:bodyPr>
          <a:lstStyle>
            <a:lvl1pPr marL="0" indent="0" algn="l" defTabSz="914363" rtl="0" eaLnBrk="1" latinLnBrk="0" hangingPunct="1">
              <a:lnSpc>
                <a:spcPct val="100000"/>
              </a:lnSpc>
              <a:spcBef>
                <a:spcPts val="1000"/>
              </a:spcBef>
              <a:buFont typeface="Arial" panose="020B0604020202020204" pitchFamily="34" charset="0"/>
              <a:buNone/>
              <a:defRPr sz="1667" b="0" kern="1200">
                <a:solidFill>
                  <a:schemeClr val="tx1"/>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 sz="2000" dirty="0"/>
              <a:t>Ein kurzer Rückblick</a:t>
            </a:r>
            <a:endParaRPr lang="en-US" dirty="0"/>
          </a:p>
        </p:txBody>
      </p:sp>
    </p:spTree>
    <p:extLst>
      <p:ext uri="{BB962C8B-B14F-4D97-AF65-F5344CB8AC3E}">
        <p14:creationId xmlns:p14="http://schemas.microsoft.com/office/powerpoint/2010/main" val="147291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wrap="square" anchor="t">
            <a:normAutofit/>
          </a:bodyPr>
          <a:lstStyle/>
          <a:p>
            <a:r>
              <a:rPr lang="de" dirty="0"/>
              <a:t>Verantwortlicher Compliance-Leiter</a:t>
            </a:r>
          </a:p>
        </p:txBody>
      </p:sp>
      <p:sp>
        <p:nvSpPr>
          <p:cNvPr id="7" name="Text Placeholder 6">
            <a:extLst>
              <a:ext uri="{FF2B5EF4-FFF2-40B4-BE49-F238E27FC236}">
                <a16:creationId xmlns:a16="http://schemas.microsoft.com/office/drawing/2014/main" id="{D6D1CA47-50C1-4070-9DF1-D8C3E7480344}"/>
              </a:ext>
            </a:extLst>
          </p:cNvPr>
          <p:cNvSpPr>
            <a:spLocks noGrp="1"/>
          </p:cNvSpPr>
          <p:nvPr>
            <p:ph type="body" sz="quarter" idx="14"/>
          </p:nvPr>
        </p:nvSpPr>
        <p:spPr>
          <a:xfrm>
            <a:off x="593990" y="1270000"/>
            <a:ext cx="3509698" cy="461665"/>
          </a:xfrm>
        </p:spPr>
        <p:txBody>
          <a:bodyPr wrap="square" anchor="t">
            <a:normAutofit/>
          </a:bodyPr>
          <a:lstStyle/>
          <a:p>
            <a:r>
              <a:rPr lang="de" dirty="0"/>
              <a:t>Schlüsselelemente</a:t>
            </a:r>
          </a:p>
        </p:txBody>
      </p:sp>
      <p:sp>
        <p:nvSpPr>
          <p:cNvPr id="14" name="Text Placeholder 13">
            <a:extLst>
              <a:ext uri="{FF2B5EF4-FFF2-40B4-BE49-F238E27FC236}">
                <a16:creationId xmlns:a16="http://schemas.microsoft.com/office/drawing/2014/main" id="{DFE971F7-A82C-4624-9BDE-B6C8E802A535}"/>
              </a:ext>
            </a:extLst>
          </p:cNvPr>
          <p:cNvSpPr>
            <a:spLocks noGrp="1"/>
          </p:cNvSpPr>
          <p:nvPr>
            <p:ph sz="quarter" idx="20"/>
          </p:nvPr>
        </p:nvSpPr>
        <p:spPr>
          <a:xfrm>
            <a:off x="593661" y="2117316"/>
            <a:ext cx="3507052" cy="4136558"/>
          </a:xfrm>
        </p:spPr>
        <p:txBody>
          <a:bodyPr>
            <a:normAutofit/>
          </a:bodyPr>
          <a:lstStyle/>
          <a:p>
            <a:pPr defTabSz="761970" eaLnBrk="0" fontAlgn="base" hangingPunct="0">
              <a:spcBef>
                <a:spcPct val="0"/>
              </a:spcBef>
              <a:spcAft>
                <a:spcPts val="600"/>
              </a:spcAft>
            </a:pPr>
            <a:r>
              <a:rPr lang="de" altLang="en-US" dirty="0"/>
              <a:t>Die Aufgaben der Rolle lauten wie folgt:</a:t>
            </a:r>
            <a:endParaRPr lang="en-US" altLang="en-US" dirty="0"/>
          </a:p>
          <a:p>
            <a:pPr defTabSz="761970" eaLnBrk="0" fontAlgn="base" hangingPunct="0">
              <a:spcBef>
                <a:spcPct val="0"/>
              </a:spcBef>
              <a:spcAft>
                <a:spcPts val="600"/>
              </a:spcAft>
            </a:pPr>
            <a:endParaRPr lang="en-US" altLang="en-US"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de" altLang="en-US" sz="1667" dirty="0"/>
              <a:t>Umsetzung und Überwachung von Compliance-Verpflichtungen</a:t>
            </a:r>
            <a:endParaRPr lang="en-US" altLang="en-US" sz="1667"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de" altLang="en-US" sz="1667" dirty="0"/>
              <a:t>Ansprechpartner für interne Mitarbeiter und Medtronic </a:t>
            </a:r>
            <a:endParaRPr lang="en-US" altLang="en-US" sz="1667"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de" altLang="en-US" sz="1667" dirty="0"/>
              <a:t>Diese Rolle kann zusätzlich zu anderen Aufgaben (z. B. Rechtsberater; HR- oder Finanzmanager)</a:t>
            </a:r>
            <a:endParaRPr lang="en-US" altLang="en-US" sz="1667"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de" altLang="en-US" sz="1667" dirty="0"/>
              <a:t>Sicherstellen eines angemessenen Dienstalters</a:t>
            </a:r>
            <a:endParaRPr lang="en-GB" altLang="en-US" sz="1667" dirty="0"/>
          </a:p>
        </p:txBody>
      </p:sp>
      <p:sp>
        <p:nvSpPr>
          <p:cNvPr id="8" name="Text Placeholder 7">
            <a:extLst>
              <a:ext uri="{FF2B5EF4-FFF2-40B4-BE49-F238E27FC236}">
                <a16:creationId xmlns:a16="http://schemas.microsoft.com/office/drawing/2014/main" id="{61E5A9AC-C6D1-4050-B348-9EEA93979073}"/>
              </a:ext>
            </a:extLst>
          </p:cNvPr>
          <p:cNvSpPr>
            <a:spLocks noGrp="1"/>
          </p:cNvSpPr>
          <p:nvPr>
            <p:ph type="body" sz="quarter" idx="15"/>
          </p:nvPr>
        </p:nvSpPr>
        <p:spPr>
          <a:xfrm>
            <a:off x="4340491" y="1270000"/>
            <a:ext cx="3512344" cy="461665"/>
          </a:xfrm>
        </p:spPr>
        <p:txBody>
          <a:bodyPr wrap="square" anchor="t">
            <a:normAutofit/>
          </a:bodyPr>
          <a:lstStyle/>
          <a:p>
            <a:r>
              <a:rPr lang="de" dirty="0"/>
              <a:t>Zu beachtende Punkte</a:t>
            </a:r>
          </a:p>
        </p:txBody>
      </p:sp>
      <p:sp>
        <p:nvSpPr>
          <p:cNvPr id="19" name="Content Placeholder 18">
            <a:extLst>
              <a:ext uri="{FF2B5EF4-FFF2-40B4-BE49-F238E27FC236}">
                <a16:creationId xmlns:a16="http://schemas.microsoft.com/office/drawing/2014/main" id="{CE306462-B9E7-4D98-ACBF-F166CC3AAD0A}"/>
              </a:ext>
            </a:extLst>
          </p:cNvPr>
          <p:cNvSpPr>
            <a:spLocks noGrp="1"/>
          </p:cNvSpPr>
          <p:nvPr>
            <p:ph sz="quarter" idx="21"/>
          </p:nvPr>
        </p:nvSpPr>
        <p:spPr>
          <a:xfrm>
            <a:off x="4345783" y="2251953"/>
            <a:ext cx="3507052" cy="4136558"/>
          </a:xfrm>
        </p:spPr>
        <p:txBody>
          <a:bodyPr>
            <a:normAutofit/>
          </a:bodyPr>
          <a:lstStyle/>
          <a:p>
            <a:pPr marL="285739" marR="0" lvl="0" indent="-285739" defTabSz="914400" rtl="0" eaLnBrk="1" fontAlgn="auto" latinLnBrk="0" hangingPunct="1">
              <a:spcBef>
                <a:spcPts val="0"/>
              </a:spcBef>
              <a:spcAft>
                <a:spcPts val="0"/>
              </a:spcAft>
              <a:buClrTx/>
              <a:buSzTx/>
              <a:buFont typeface="Arial" panose="020B0604020202020204" pitchFamily="34" charset="0"/>
              <a:buChar char="•"/>
              <a:tabLst/>
              <a:defRPr/>
            </a:pPr>
            <a:r>
              <a:rPr lang="de" dirty="0"/>
              <a:t>Hat Ihr Vertriebspartner eine leitende Person als verantwortlichen Compliance-Leiter benannt?</a:t>
            </a:r>
          </a:p>
          <a:p>
            <a:pPr marL="285739" marR="0" lvl="0" indent="-285739" defTabSz="914400" rtl="0" eaLnBrk="1" fontAlgn="auto" latinLnBrk="0" hangingPunct="1">
              <a:spcBef>
                <a:spcPts val="0"/>
              </a:spcBef>
              <a:spcAft>
                <a:spcPts val="0"/>
              </a:spcAft>
              <a:buClrTx/>
              <a:buSzTx/>
              <a:buFont typeface="Arial" panose="020B0604020202020204" pitchFamily="34" charset="0"/>
              <a:buChar char="•"/>
              <a:tabLst/>
              <a:defRPr/>
            </a:pPr>
            <a:r>
              <a:rPr lang="de" dirty="0"/>
              <a:t>Ist diese Person mit den Compliance- und Qualitätsverpflichtungen gemäß der Vereinbarung vertraut? </a:t>
            </a:r>
          </a:p>
          <a:p>
            <a:pPr marL="285739" marR="0" lvl="0" indent="-285739" defTabSz="914400" rtl="0" eaLnBrk="1" fontAlgn="auto" latinLnBrk="0" hangingPunct="1">
              <a:spcBef>
                <a:spcPts val="0"/>
              </a:spcBef>
              <a:spcAft>
                <a:spcPts val="0"/>
              </a:spcAft>
              <a:buClrTx/>
              <a:buSzTx/>
              <a:buFont typeface="Arial" panose="020B0604020202020204" pitchFamily="34" charset="0"/>
              <a:buChar char="•"/>
              <a:tabLst/>
              <a:defRPr/>
            </a:pPr>
            <a:r>
              <a:rPr lang="de" dirty="0"/>
              <a:t>Hält sich diese Person über Änderungen der Compliance-Anforderungen auf dem Laufenden? </a:t>
            </a:r>
          </a:p>
          <a:p>
            <a:endParaRPr lang="en-US" dirty="0"/>
          </a:p>
        </p:txBody>
      </p:sp>
      <p:pic>
        <p:nvPicPr>
          <p:cNvPr id="11" name="Picture 10">
            <a:extLst>
              <a:ext uri="{FF2B5EF4-FFF2-40B4-BE49-F238E27FC236}">
                <a16:creationId xmlns:a16="http://schemas.microsoft.com/office/drawing/2014/main" id="{FB629A65-8E23-DA61-63B8-C37155A6FD4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407688" y="1291402"/>
            <a:ext cx="3507052" cy="4136558"/>
          </a:xfrm>
          <a:prstGeom prst="ellipse">
            <a:avLst/>
          </a:prstGeom>
          <a:ln w="63500" cap="rnd">
            <a:solidFill>
              <a:schemeClr val="bg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388511"/>
            <a:ext cx="8770938" cy="128177"/>
          </a:xfrm>
        </p:spPr>
        <p:txBody>
          <a:bodyPr wrap="square" anchor="b">
            <a:normAutofit/>
          </a:bodyPr>
          <a:lstStyle/>
          <a:p>
            <a:pPr defTabSz="380985">
              <a:spcAft>
                <a:spcPts val="600"/>
              </a:spcAft>
            </a:pPr>
            <a:r>
              <a:rPr lang="de"/>
              <a:t>Präsentation zur Distributoren-Compliance - Juni 2023 - Öffentlich</a:t>
            </a:r>
          </a:p>
        </p:txBody>
      </p:sp>
    </p:spTree>
    <p:extLst>
      <p:ext uri="{BB962C8B-B14F-4D97-AF65-F5344CB8AC3E}">
        <p14:creationId xmlns:p14="http://schemas.microsoft.com/office/powerpoint/2010/main" val="135639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2F7BE-C240-3C6F-EDB3-5ECCBC94B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983" y="842251"/>
            <a:ext cx="10063191" cy="539496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wrap="square" anchor="t">
            <a:normAutofit/>
          </a:bodyPr>
          <a:lstStyle/>
          <a:p>
            <a:r>
              <a:rPr lang="de" dirty="0"/>
              <a:t>Compliance-Richtlinie</a:t>
            </a:r>
          </a:p>
        </p:txBody>
      </p:sp>
      <p:sp>
        <p:nvSpPr>
          <p:cNvPr id="7" name="Text Placeholder 6">
            <a:extLst>
              <a:ext uri="{FF2B5EF4-FFF2-40B4-BE49-F238E27FC236}">
                <a16:creationId xmlns:a16="http://schemas.microsoft.com/office/drawing/2014/main" id="{D6D1CA47-50C1-4070-9DF1-D8C3E7480344}"/>
              </a:ext>
            </a:extLst>
          </p:cNvPr>
          <p:cNvSpPr>
            <a:spLocks noGrp="1"/>
          </p:cNvSpPr>
          <p:nvPr>
            <p:ph type="body" sz="quarter" idx="14"/>
          </p:nvPr>
        </p:nvSpPr>
        <p:spPr>
          <a:xfrm>
            <a:off x="593990" y="1022350"/>
            <a:ext cx="3509698" cy="461665"/>
          </a:xfrm>
        </p:spPr>
        <p:txBody>
          <a:bodyPr wrap="square" anchor="t">
            <a:normAutofit/>
          </a:bodyPr>
          <a:lstStyle/>
          <a:p>
            <a:r>
              <a:rPr lang="de" dirty="0"/>
              <a:t>Schlüsselelemente</a:t>
            </a:r>
          </a:p>
        </p:txBody>
      </p:sp>
      <p:sp>
        <p:nvSpPr>
          <p:cNvPr id="14" name="Text Placeholder 13">
            <a:extLst>
              <a:ext uri="{FF2B5EF4-FFF2-40B4-BE49-F238E27FC236}">
                <a16:creationId xmlns:a16="http://schemas.microsoft.com/office/drawing/2014/main" id="{DFE971F7-A82C-4624-9BDE-B6C8E802A535}"/>
              </a:ext>
            </a:extLst>
          </p:cNvPr>
          <p:cNvSpPr>
            <a:spLocks noGrp="1"/>
          </p:cNvSpPr>
          <p:nvPr>
            <p:ph sz="quarter" idx="20"/>
          </p:nvPr>
        </p:nvSpPr>
        <p:spPr>
          <a:xfrm>
            <a:off x="595313" y="1792334"/>
            <a:ext cx="3507052" cy="4136558"/>
          </a:xfrm>
        </p:spPr>
        <p:txBody>
          <a:bodyPr>
            <a:normAutofit fontScale="92500" lnSpcReduction="10000"/>
          </a:bodyPr>
          <a:lstStyle/>
          <a:p>
            <a:pPr marL="285739" indent="-285739" defTabSz="761970" eaLnBrk="0" fontAlgn="base" hangingPunct="0">
              <a:spcBef>
                <a:spcPct val="0"/>
              </a:spcBef>
              <a:spcAft>
                <a:spcPct val="0"/>
              </a:spcAft>
              <a:buFont typeface="Arial" panose="020B0604020202020204" pitchFamily="34" charset="0"/>
              <a:buChar char="•"/>
            </a:pPr>
            <a:r>
              <a:rPr lang="de" altLang="en-US" sz="1600" dirty="0">
                <a:ea typeface="Calibri" panose="020F0502020204030204" pitchFamily="34" charset="0"/>
                <a:cs typeface="Arial" panose="020B0604020202020204" pitchFamily="34" charset="0"/>
              </a:rPr>
              <a:t>Schriftlich und an die Mitarbeiter kommuniziert</a:t>
            </a:r>
          </a:p>
          <a:p>
            <a:pPr marL="285739" indent="-285739" defTabSz="761970" eaLnBrk="0" fontAlgn="base" hangingPunct="0">
              <a:spcBef>
                <a:spcPct val="0"/>
              </a:spcBef>
              <a:spcAft>
                <a:spcPct val="0"/>
              </a:spcAft>
              <a:buFont typeface="Arial" panose="020B0604020202020204" pitchFamily="34" charset="0"/>
              <a:buChar char="•"/>
            </a:pPr>
            <a:r>
              <a:rPr lang="de" altLang="en-US" sz="1600" dirty="0">
                <a:ea typeface="Calibri" panose="020F0502020204030204" pitchFamily="34" charset="0"/>
                <a:cs typeface="Arial" panose="020B0604020202020204" pitchFamily="34" charset="0"/>
              </a:rPr>
              <a:t>Sie muss folgende Bereiche abdecken:</a:t>
            </a:r>
          </a:p>
          <a:p>
            <a:pPr marL="742768" lvl="1" indent="-285739" defTabSz="761970" eaLnBrk="0" fontAlgn="base" hangingPunct="0">
              <a:spcBef>
                <a:spcPct val="0"/>
              </a:spcBef>
              <a:spcAft>
                <a:spcPct val="0"/>
              </a:spcAft>
              <a:buFont typeface="Wingdings" panose="05000000000000000000" pitchFamily="2" charset="2"/>
              <a:buChar char="ü"/>
            </a:pPr>
            <a:r>
              <a:rPr lang="de" altLang="en-US" sz="1600" dirty="0">
                <a:ea typeface="Calibri" panose="020F0502020204030204" pitchFamily="34" charset="0"/>
                <a:cs typeface="Arial" panose="020B0604020202020204" pitchFamily="34" charset="0"/>
              </a:rPr>
              <a:t>Verpflegung und Gastfreundschaft</a:t>
            </a:r>
          </a:p>
          <a:p>
            <a:pPr marL="742768" lvl="1" indent="-285739" defTabSz="761970" eaLnBrk="0" fontAlgn="base" hangingPunct="0">
              <a:spcBef>
                <a:spcPct val="0"/>
              </a:spcBef>
              <a:spcAft>
                <a:spcPct val="0"/>
              </a:spcAft>
              <a:buFont typeface="Wingdings" panose="05000000000000000000" pitchFamily="2" charset="2"/>
              <a:buChar char="ü"/>
            </a:pPr>
            <a:r>
              <a:rPr lang="de" altLang="en-US" sz="1600" dirty="0">
                <a:ea typeface="Calibri" panose="020F0502020204030204" pitchFamily="34" charset="0"/>
                <a:cs typeface="Arial" panose="020B0604020202020204" pitchFamily="34" charset="0"/>
              </a:rPr>
              <a:t>Spenden</a:t>
            </a:r>
          </a:p>
          <a:p>
            <a:pPr marL="742768" lvl="1" indent="-285739" defTabSz="761970" eaLnBrk="0" fontAlgn="base" hangingPunct="0">
              <a:spcBef>
                <a:spcPct val="0"/>
              </a:spcBef>
              <a:spcAft>
                <a:spcPct val="0"/>
              </a:spcAft>
              <a:buFont typeface="Wingdings" panose="05000000000000000000" pitchFamily="2" charset="2"/>
              <a:buChar char="ü"/>
            </a:pPr>
            <a:r>
              <a:rPr lang="de" altLang="en-US" sz="1600" dirty="0">
                <a:ea typeface="Calibri" panose="020F0502020204030204" pitchFamily="34" charset="0"/>
                <a:cs typeface="Arial" panose="020B0604020202020204" pitchFamily="34" charset="0"/>
              </a:rPr>
              <a:t>Beratungsverträge</a:t>
            </a:r>
          </a:p>
          <a:p>
            <a:pPr marL="742768" lvl="1" indent="-285739" defTabSz="761970" eaLnBrk="0" fontAlgn="base" hangingPunct="0">
              <a:spcBef>
                <a:spcPct val="0"/>
              </a:spcBef>
              <a:spcAft>
                <a:spcPct val="0"/>
              </a:spcAft>
              <a:buFont typeface="Wingdings" panose="05000000000000000000" pitchFamily="2" charset="2"/>
              <a:buChar char="ü"/>
            </a:pPr>
            <a:r>
              <a:rPr lang="de" altLang="en-US" sz="1600" dirty="0">
                <a:ea typeface="Calibri" panose="020F0502020204030204" pitchFamily="34" charset="0"/>
                <a:cs typeface="Arial" panose="020B0604020202020204" pitchFamily="34" charset="0"/>
              </a:rPr>
              <a:t>Fort- und Weiterbildung von Fachkräften im Gesundheitswesen</a:t>
            </a:r>
          </a:p>
          <a:p>
            <a:pPr marL="742768" lvl="1" indent="-285739" defTabSz="761970" eaLnBrk="0" fontAlgn="base" hangingPunct="0">
              <a:spcBef>
                <a:spcPct val="0"/>
              </a:spcBef>
              <a:spcAft>
                <a:spcPct val="0"/>
              </a:spcAft>
              <a:buFont typeface="Wingdings" panose="05000000000000000000" pitchFamily="2" charset="2"/>
              <a:buChar char="ü"/>
            </a:pPr>
            <a:r>
              <a:rPr lang="de" altLang="en-US" sz="1600" dirty="0">
                <a:ea typeface="Calibri" panose="020F0502020204030204" pitchFamily="34" charset="0"/>
                <a:cs typeface="Arial" panose="020B0604020202020204" pitchFamily="34" charset="0"/>
              </a:rPr>
              <a:t>Ausschreibungen</a:t>
            </a:r>
          </a:p>
          <a:p>
            <a:pPr marL="742768" lvl="1" indent="-285739" defTabSz="761970" eaLnBrk="0" fontAlgn="base" hangingPunct="0">
              <a:spcBef>
                <a:spcPct val="0"/>
              </a:spcBef>
              <a:spcAft>
                <a:spcPct val="0"/>
              </a:spcAft>
              <a:buFont typeface="Wingdings" panose="05000000000000000000" pitchFamily="2" charset="2"/>
              <a:buChar char="ü"/>
            </a:pPr>
            <a:r>
              <a:rPr lang="de" altLang="en-US" sz="1600" dirty="0">
                <a:ea typeface="Calibri" panose="020F0502020204030204" pitchFamily="34" charset="0"/>
                <a:cs typeface="Arial" panose="020B0604020202020204" pitchFamily="34" charset="0"/>
              </a:rPr>
              <a:t>Muster und Gratisware</a:t>
            </a:r>
          </a:p>
          <a:p>
            <a:pPr marL="742768" lvl="1" indent="-285739" defTabSz="761970" eaLnBrk="0" fontAlgn="base" hangingPunct="0">
              <a:spcBef>
                <a:spcPct val="0"/>
              </a:spcBef>
              <a:spcAft>
                <a:spcPct val="0"/>
              </a:spcAft>
              <a:buFont typeface="Wingdings" panose="05000000000000000000" pitchFamily="2" charset="2"/>
              <a:buChar char="ü"/>
            </a:pPr>
            <a:r>
              <a:rPr lang="de" altLang="en-US" sz="1600" dirty="0">
                <a:ea typeface="Calibri" panose="020F0502020204030204" pitchFamily="34" charset="0"/>
                <a:cs typeface="Arial" panose="020B0604020202020204" pitchFamily="34" charset="0"/>
              </a:rPr>
              <a:t>Geschenke</a:t>
            </a:r>
          </a:p>
          <a:p>
            <a:pPr marL="742768" lvl="1" indent="-285739" defTabSz="761970" eaLnBrk="0" fontAlgn="base" hangingPunct="0">
              <a:spcBef>
                <a:spcPct val="0"/>
              </a:spcBef>
              <a:spcAft>
                <a:spcPct val="0"/>
              </a:spcAft>
              <a:buFont typeface="Wingdings" panose="05000000000000000000" pitchFamily="2" charset="2"/>
              <a:buChar char="ü"/>
            </a:pPr>
            <a:r>
              <a:rPr lang="de" altLang="en-US" sz="1600" dirty="0">
                <a:ea typeface="Calibri" panose="020F0502020204030204" pitchFamily="34" charset="0"/>
                <a:cs typeface="Arial" panose="020B0604020202020204" pitchFamily="34" charset="0"/>
              </a:rPr>
              <a:t>Interessenskonflikte</a:t>
            </a:r>
          </a:p>
          <a:p>
            <a:pPr marL="742768" lvl="1" indent="-285739" defTabSz="761970" eaLnBrk="0" fontAlgn="base" hangingPunct="0">
              <a:spcBef>
                <a:spcPct val="0"/>
              </a:spcBef>
              <a:spcAft>
                <a:spcPct val="0"/>
              </a:spcAft>
              <a:buFont typeface="Wingdings" panose="05000000000000000000" pitchFamily="2" charset="2"/>
              <a:buChar char="ü"/>
            </a:pPr>
            <a:r>
              <a:rPr lang="de" altLang="en-US" sz="1600" dirty="0">
                <a:ea typeface="Calibri" panose="020F0502020204030204" pitchFamily="34" charset="0"/>
                <a:cs typeface="Arial" panose="020B0604020202020204" pitchFamily="34" charset="0"/>
              </a:rPr>
              <a:t>Einsatz von Subdistributoren</a:t>
            </a:r>
          </a:p>
          <a:p>
            <a:pPr marL="285739" indent="-285739" defTabSz="761970" eaLnBrk="0" fontAlgn="base" hangingPunct="0">
              <a:spcBef>
                <a:spcPct val="0"/>
              </a:spcBef>
              <a:spcAft>
                <a:spcPct val="0"/>
              </a:spcAft>
              <a:buFont typeface="Arial" panose="020B0604020202020204" pitchFamily="34" charset="0"/>
              <a:buChar char="•"/>
            </a:pPr>
            <a:r>
              <a:rPr lang="de" altLang="en-US" sz="1600" dirty="0">
                <a:ea typeface="Calibri" panose="020F0502020204030204" pitchFamily="34" charset="0"/>
                <a:cs typeface="Arial" panose="020B0604020202020204" pitchFamily="34" charset="0"/>
              </a:rPr>
              <a:t>Internationale oder lokale Branchenkodizes, die zu beachten sind</a:t>
            </a:r>
            <a:endParaRPr lang="en-US" sz="1800" dirty="0">
              <a:latin typeface="Effra"/>
              <a:cs typeface="Effra"/>
            </a:endParaRPr>
          </a:p>
          <a:p>
            <a:pPr defTabSz="761970" eaLnBrk="0" fontAlgn="base" hangingPunct="0">
              <a:spcBef>
                <a:spcPct val="0"/>
              </a:spcBef>
              <a:spcAft>
                <a:spcPts val="600"/>
              </a:spcAft>
            </a:pPr>
            <a:endParaRPr lang="en-GB" altLang="en-US" sz="1667" dirty="0"/>
          </a:p>
        </p:txBody>
      </p:sp>
      <p:sp>
        <p:nvSpPr>
          <p:cNvPr id="8" name="Text Placeholder 7">
            <a:extLst>
              <a:ext uri="{FF2B5EF4-FFF2-40B4-BE49-F238E27FC236}">
                <a16:creationId xmlns:a16="http://schemas.microsoft.com/office/drawing/2014/main" id="{61E5A9AC-C6D1-4050-B348-9EEA93979073}"/>
              </a:ext>
            </a:extLst>
          </p:cNvPr>
          <p:cNvSpPr>
            <a:spLocks noGrp="1"/>
          </p:cNvSpPr>
          <p:nvPr>
            <p:ph type="body" sz="quarter" idx="15"/>
          </p:nvPr>
        </p:nvSpPr>
        <p:spPr>
          <a:xfrm>
            <a:off x="4340491" y="1022350"/>
            <a:ext cx="3512344" cy="461665"/>
          </a:xfrm>
        </p:spPr>
        <p:txBody>
          <a:bodyPr wrap="square" anchor="t">
            <a:normAutofit fontScale="85000" lnSpcReduction="10000"/>
          </a:bodyPr>
          <a:lstStyle/>
          <a:p>
            <a:r>
              <a:rPr lang="de" dirty="0"/>
              <a:t>Zu beachtende Punkte</a:t>
            </a:r>
          </a:p>
        </p:txBody>
      </p:sp>
      <p:sp>
        <p:nvSpPr>
          <p:cNvPr id="19" name="Content Placeholder 18">
            <a:extLst>
              <a:ext uri="{FF2B5EF4-FFF2-40B4-BE49-F238E27FC236}">
                <a16:creationId xmlns:a16="http://schemas.microsoft.com/office/drawing/2014/main" id="{CE306462-B9E7-4D98-ACBF-F166CC3AAD0A}"/>
              </a:ext>
            </a:extLst>
          </p:cNvPr>
          <p:cNvSpPr>
            <a:spLocks noGrp="1"/>
          </p:cNvSpPr>
          <p:nvPr>
            <p:ph sz="quarter" idx="21"/>
          </p:nvPr>
        </p:nvSpPr>
        <p:spPr>
          <a:xfrm>
            <a:off x="4370124" y="1797866"/>
            <a:ext cx="3507052" cy="4136558"/>
          </a:xfrm>
        </p:spPr>
        <p:txBody>
          <a:bodyPr>
            <a:normAutofit/>
          </a:bodyPr>
          <a:lstStyle/>
          <a:p>
            <a:pPr marL="285739" indent="-285739">
              <a:lnSpc>
                <a:spcPts val="2333"/>
              </a:lnSpc>
              <a:buFont typeface="Arial" panose="020B0604020202020204" pitchFamily="34" charset="0"/>
              <a:buChar char="•"/>
            </a:pPr>
            <a:r>
              <a:rPr lang="de" sz="1800" dirty="0">
                <a:cs typeface="Arial" panose="020B0604020202020204" pitchFamily="34" charset="0"/>
              </a:rPr>
              <a:t>Hat Ihr Vertriebspartner einen Verhaltenskodex eingeführt, entweder den auf unserer Website bereitgestellten Musterkodex oder einen im Wesentlichen gleichwertigen?</a:t>
            </a:r>
          </a:p>
          <a:p>
            <a:pPr marL="285739" indent="-285739">
              <a:lnSpc>
                <a:spcPts val="2333"/>
              </a:lnSpc>
              <a:buFont typeface="Arial" panose="020B0604020202020204" pitchFamily="34" charset="0"/>
              <a:buChar char="•"/>
            </a:pPr>
            <a:r>
              <a:rPr lang="de" sz="1800" dirty="0">
                <a:cs typeface="Arial" panose="020B0604020202020204" pitchFamily="34" charset="0"/>
              </a:rPr>
              <a:t>Wurden der Kodex sowie seine Grenzen und Regeln den Mitarbeitern und Vertretern des Händlers, die Medtronic-Produkte verkaufen, mitgeteilt?</a:t>
            </a:r>
            <a:endParaRPr lang="en-US" sz="1800" dirty="0">
              <a:latin typeface="Effra"/>
              <a:cs typeface="Effra"/>
            </a:endParaRPr>
          </a:p>
          <a:p>
            <a:endParaRPr lang="en-US" dirty="0"/>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388511"/>
            <a:ext cx="8770938" cy="128177"/>
          </a:xfrm>
        </p:spPr>
        <p:txBody>
          <a:bodyPr wrap="square" anchor="b">
            <a:normAutofit/>
          </a:bodyPr>
          <a:lstStyle/>
          <a:p>
            <a:pPr defTabSz="380985">
              <a:spcAft>
                <a:spcPts val="600"/>
              </a:spcAft>
            </a:pPr>
            <a:r>
              <a:rPr lang="de"/>
              <a:t>Präsentation zur Distributoren-Compliance - Juni 2023 - Öffentlich</a:t>
            </a:r>
          </a:p>
        </p:txBody>
      </p:sp>
      <p:sp>
        <p:nvSpPr>
          <p:cNvPr id="3" name="Text Placeholder 7">
            <a:extLst>
              <a:ext uri="{FF2B5EF4-FFF2-40B4-BE49-F238E27FC236}">
                <a16:creationId xmlns:a16="http://schemas.microsoft.com/office/drawing/2014/main" id="{1C4EFEEE-7C53-1A57-309F-DC663DA3DD85}"/>
              </a:ext>
            </a:extLst>
          </p:cNvPr>
          <p:cNvSpPr txBox="1">
            <a:spLocks/>
          </p:cNvSpPr>
          <p:nvPr/>
        </p:nvSpPr>
        <p:spPr>
          <a:xfrm>
            <a:off x="8140966" y="1041400"/>
            <a:ext cx="3512344" cy="461665"/>
          </a:xfrm>
          <a:prstGeom prst="rect">
            <a:avLst/>
          </a:prstGeom>
          <a:noFill/>
        </p:spPr>
        <p:txBody>
          <a:bodyPr vert="horz" wrap="square" lIns="0" tIns="0" rIns="0" bIns="0" rtlCol="0" anchor="t">
            <a:normAutofit/>
          </a:bodyPr>
          <a:lstStyle>
            <a:lvl1pPr marL="0" indent="0" algn="l" defTabSz="914363" rtl="0" eaLnBrk="1" latinLnBrk="0" hangingPunct="1">
              <a:lnSpc>
                <a:spcPct val="100000"/>
              </a:lnSpc>
              <a:spcBef>
                <a:spcPts val="1000"/>
              </a:spcBef>
              <a:buFont typeface="Arial" panose="020B0604020202020204" pitchFamily="34" charset="0"/>
              <a:buNone/>
              <a:defRPr lang="en-US" sz="3000" b="0" kern="1200" dirty="0">
                <a:solidFill>
                  <a:schemeClr val="tx2"/>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 dirty="0"/>
              <a:t>Referenzmaterialien</a:t>
            </a:r>
          </a:p>
        </p:txBody>
      </p:sp>
      <p:sp>
        <p:nvSpPr>
          <p:cNvPr id="4" name="Content Placeholder 18">
            <a:extLst>
              <a:ext uri="{FF2B5EF4-FFF2-40B4-BE49-F238E27FC236}">
                <a16:creationId xmlns:a16="http://schemas.microsoft.com/office/drawing/2014/main" id="{5242EECC-B1EC-6093-E1C5-BC169CCF3755}"/>
              </a:ext>
            </a:extLst>
          </p:cNvPr>
          <p:cNvSpPr txBox="1">
            <a:spLocks/>
          </p:cNvSpPr>
          <p:nvPr/>
        </p:nvSpPr>
        <p:spPr>
          <a:xfrm>
            <a:off x="8146258" y="1795100"/>
            <a:ext cx="3507052" cy="4136558"/>
          </a:xfrm>
          <a:prstGeom prst="rect">
            <a:avLst/>
          </a:prstGeom>
        </p:spPr>
        <p:txBody>
          <a:bodyPr vert="horz" lIns="0" tIns="0" rIns="0" bIns="0" rtlCol="0">
            <a:normAutofit/>
          </a:bodyPr>
          <a:lstStyle>
            <a:lvl1pPr marL="0" indent="0" algn="l" defTabSz="914363" rtl="0" eaLnBrk="1" latinLnBrk="0" hangingPunct="1">
              <a:lnSpc>
                <a:spcPct val="100000"/>
              </a:lnSpc>
              <a:spcBef>
                <a:spcPts val="1000"/>
              </a:spcBef>
              <a:buFont typeface="Arial" panose="020B0604020202020204" pitchFamily="34" charset="0"/>
              <a:buNone/>
              <a:defRPr sz="1667" b="0" kern="1200">
                <a:solidFill>
                  <a:schemeClr val="tx1"/>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39" indent="-285739">
              <a:lnSpc>
                <a:spcPts val="2333"/>
              </a:lnSpc>
              <a:buFont typeface="Arial" panose="020B0604020202020204" pitchFamily="34" charset="0"/>
              <a:buChar char="•"/>
            </a:pPr>
            <a:r>
              <a:rPr lang="de" sz="1800" dirty="0">
                <a:cs typeface="Arial" panose="020B0604020202020204" pitchFamily="34" charset="0"/>
              </a:rPr>
              <a:t>Muster-Verhaltenskodex</a:t>
            </a:r>
          </a:p>
          <a:p>
            <a:pPr marL="285739" indent="-285739">
              <a:lnSpc>
                <a:spcPts val="2333"/>
              </a:lnSpc>
              <a:buFont typeface="Arial" panose="020B0604020202020204" pitchFamily="34" charset="0"/>
              <a:buChar char="•"/>
            </a:pPr>
            <a:r>
              <a:rPr lang="de" sz="1800" dirty="0">
                <a:cs typeface="Arial" panose="020B0604020202020204" pitchFamily="34" charset="0"/>
              </a:rPr>
              <a:t>Do's und Don'ts</a:t>
            </a:r>
          </a:p>
          <a:p>
            <a:pPr marL="285739" indent="-285739">
              <a:lnSpc>
                <a:spcPts val="2333"/>
              </a:lnSpc>
              <a:buFont typeface="Arial" panose="020B0604020202020204" pitchFamily="34" charset="0"/>
              <a:buChar char="•"/>
            </a:pPr>
            <a:r>
              <a:rPr lang="de" sz="1800" dirty="0">
                <a:cs typeface="Arial" panose="020B0604020202020204" pitchFamily="34" charset="0"/>
              </a:rPr>
              <a:t>Teilnahmeformular für Mitarbeiterschulungen von Vertriebspartnern</a:t>
            </a:r>
          </a:p>
          <a:p>
            <a:pPr>
              <a:lnSpc>
                <a:spcPts val="2333"/>
              </a:lnSpc>
            </a:pPr>
            <a:endParaRPr lang="en-US" sz="1800" dirty="0">
              <a:cs typeface="Arial" panose="020B0604020202020204" pitchFamily="34" charset="0"/>
            </a:endParaRPr>
          </a:p>
          <a:p>
            <a:pPr>
              <a:lnSpc>
                <a:spcPts val="2333"/>
              </a:lnSpc>
            </a:pPr>
            <a:r>
              <a:rPr lang="de" sz="1800" dirty="0">
                <a:cs typeface="Arial" panose="020B0604020202020204" pitchFamily="34" charset="0"/>
              </a:rPr>
              <a:t> </a:t>
            </a:r>
            <a:r>
              <a:rPr lang="de-DE" sz="1800" dirty="0">
                <a:cs typeface="Arial" panose="020B0604020202020204" pitchFamily="34" charset="0"/>
              </a:rPr>
              <a:t>Link zu den Materialien </a:t>
            </a:r>
            <a:endParaRPr lang="en-US" sz="1800" dirty="0"/>
          </a:p>
          <a:p>
            <a:pPr>
              <a:lnSpc>
                <a:spcPts val="2333"/>
              </a:lnSpc>
            </a:pPr>
            <a:endParaRPr lang="en-US" dirty="0"/>
          </a:p>
        </p:txBody>
      </p:sp>
    </p:spTree>
    <p:extLst>
      <p:ext uri="{BB962C8B-B14F-4D97-AF65-F5344CB8AC3E}">
        <p14:creationId xmlns:p14="http://schemas.microsoft.com/office/powerpoint/2010/main" val="172611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de" dirty="0"/>
              <a:t>Compliance-Schulung</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850900"/>
            <a:ext cx="3509698" cy="461665"/>
          </a:xfrm>
        </p:spPr>
        <p:txBody>
          <a:bodyPr/>
          <a:lstStyle/>
          <a:p>
            <a:r>
              <a:rPr lang="de" dirty="0"/>
              <a:t>Schlüsselelemente</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601930" y="1767869"/>
            <a:ext cx="3507052" cy="4136558"/>
          </a:xfrm>
        </p:spPr>
        <p:txBody>
          <a:bodyPr>
            <a:normAutofit fontScale="85000" lnSpcReduction="10000"/>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600" dirty="0">
                <a:ea typeface="Calibri" panose="020F0502020204030204" pitchFamily="34" charset="0"/>
                <a:cs typeface="Arial" panose="020B0604020202020204" pitchFamily="34" charset="0"/>
              </a:rPr>
              <a:t>Schulung durch Medtronic oder den von ihm benannten Verband oder Schulung durch den Vertriebspartner</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600" dirty="0">
                <a:ea typeface="Calibri" panose="020F0502020204030204" pitchFamily="34" charset="0"/>
                <a:cs typeface="Arial" panose="020B0604020202020204" pitchFamily="34" charset="0"/>
              </a:rPr>
              <a:t>Medtronic kann den Zugang zu Compliance-Schulungsressourcen erleichtern</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600" dirty="0">
                <a:ea typeface="Calibri" panose="020F0502020204030204" pitchFamily="34" charset="0"/>
                <a:cs typeface="Arial" panose="020B0604020202020204" pitchFamily="34" charset="0"/>
              </a:rPr>
              <a:t>Inhalte, die von Medtronic oder dem von ihm benannten Verband nach eigenem Ermessen bereitgestellt werden, oder gleichwertige Inhalte</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600" dirty="0">
                <a:ea typeface="Calibri" panose="020F0502020204030204" pitchFamily="34" charset="0"/>
                <a:cs typeface="Arial" panose="020B0604020202020204" pitchFamily="34" charset="0"/>
              </a:rPr>
              <a:t>Führen von Aufzeichnungen über Schulungen und Dokumentation der Schulungsinhalte.</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850900"/>
            <a:ext cx="3512344" cy="461665"/>
          </a:xfrm>
        </p:spPr>
        <p:txBody>
          <a:bodyPr/>
          <a:lstStyle/>
          <a:p>
            <a:r>
              <a:rPr lang="de" dirty="0"/>
              <a:t>Zu beachtende Punkte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45783" y="1704377"/>
            <a:ext cx="3507052" cy="4136558"/>
          </a:xfrm>
        </p:spPr>
        <p:txBody>
          <a:bodyPr>
            <a:normAutofit fontScale="25000" lnSpcReduction="20000"/>
          </a:bodyPr>
          <a:lstStyle/>
          <a:p>
            <a:pPr marL="285739" indent="-285739">
              <a:lnSpc>
                <a:spcPts val="2333"/>
              </a:lnSpc>
              <a:buFont typeface="Arial" panose="020B0604020202020204" pitchFamily="34" charset="0"/>
              <a:buChar char="•"/>
            </a:pPr>
            <a:r>
              <a:rPr lang="de" sz="4300" dirty="0">
                <a:cs typeface="Arial" panose="020B0604020202020204" pitchFamily="34" charset="0"/>
              </a:rPr>
              <a:t>Hat der Compliance-Verantwortliche Ihres Vertriebspartners an einer von Medtronic organisierten Compliance-Schulung teilgenommen? </a:t>
            </a:r>
          </a:p>
          <a:p>
            <a:pPr marL="285739" indent="-285739">
              <a:lnSpc>
                <a:spcPts val="2333"/>
              </a:lnSpc>
              <a:buFont typeface="Arial" panose="020B0604020202020204" pitchFamily="34" charset="0"/>
              <a:buChar char="•"/>
            </a:pPr>
            <a:r>
              <a:rPr lang="de" sz="4300" dirty="0">
                <a:cs typeface="Arial" panose="020B0604020202020204" pitchFamily="34" charset="0"/>
              </a:rPr>
              <a:t>Hat Ihr Vertriebspartner Compliance-Schulungen für seine Mitarbeiter und Unterhändler durchgeführt?</a:t>
            </a:r>
          </a:p>
          <a:p>
            <a:pPr marL="285739" indent="-285739">
              <a:lnSpc>
                <a:spcPts val="2333"/>
              </a:lnSpc>
              <a:buFont typeface="Arial" panose="020B0604020202020204" pitchFamily="34" charset="0"/>
              <a:buChar char="•"/>
            </a:pPr>
            <a:r>
              <a:rPr lang="de" sz="4300" dirty="0">
                <a:cs typeface="Arial" panose="020B0604020202020204" pitchFamily="34" charset="0"/>
              </a:rPr>
              <a:t>Handelt es sich bei den angebotenen Schulungsinhalten um die von Medtronic oder ähnlichen?</a:t>
            </a:r>
          </a:p>
          <a:p>
            <a:pPr marL="285739" indent="-285739">
              <a:lnSpc>
                <a:spcPts val="2333"/>
              </a:lnSpc>
              <a:buFont typeface="Arial" panose="020B0604020202020204" pitchFamily="34" charset="0"/>
              <a:buChar char="•"/>
            </a:pPr>
            <a:r>
              <a:rPr lang="de" sz="4300" dirty="0">
                <a:cs typeface="Arial" panose="020B0604020202020204" pitchFamily="34" charset="0"/>
              </a:rPr>
              <a:t>Führt Ihr Vertriebspartner schriftliche Aufzeichnungen darüber, welche Mitarbeiter oder Unterbeauftragte wann geschult wurden?</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089637" y="850900"/>
            <a:ext cx="3506387" cy="461665"/>
          </a:xfrm>
        </p:spPr>
        <p:txBody>
          <a:bodyPr/>
          <a:lstStyle/>
          <a:p>
            <a:r>
              <a:rPr lang="de" dirty="0"/>
              <a:t>Referenzmaterialien</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089636" y="1441041"/>
            <a:ext cx="3507052" cy="4136558"/>
          </a:xfrm>
        </p:spPr>
        <p:txBody>
          <a:bodyPr>
            <a:normAutofit/>
          </a:bodyPr>
          <a:lstStyle/>
          <a:p>
            <a:pPr marL="285739" indent="-285739">
              <a:lnSpc>
                <a:spcPts val="2333"/>
              </a:lnSpc>
              <a:buFont typeface="Arial" panose="020B0604020202020204" pitchFamily="34" charset="0"/>
              <a:buChar char="•"/>
            </a:pPr>
            <a:r>
              <a:rPr lang="de" sz="1600" dirty="0">
                <a:cs typeface="Arial" panose="020B0604020202020204" pitchFamily="34" charset="0"/>
              </a:rPr>
              <a:t>Do's und Don'ts</a:t>
            </a:r>
          </a:p>
          <a:p>
            <a:pPr marL="285739" indent="-285739">
              <a:lnSpc>
                <a:spcPts val="2333"/>
              </a:lnSpc>
              <a:buFont typeface="Arial" panose="020B0604020202020204" pitchFamily="34" charset="0"/>
              <a:buChar char="•"/>
            </a:pPr>
            <a:r>
              <a:rPr lang="de" sz="1600" dirty="0">
                <a:cs typeface="Arial" panose="020B0604020202020204" pitchFamily="34" charset="0"/>
              </a:rPr>
              <a:t>Teilnahmeformular für Mitarbeiterschulungen von Vertriebspartnern</a:t>
            </a:r>
            <a:endParaRPr lang="en-US" dirty="0"/>
          </a:p>
          <a:p>
            <a:r>
              <a:rPr lang="en-US" sz="1600" dirty="0">
                <a:cs typeface="Arial" panose="020B0604020202020204" pitchFamily="34" charset="0"/>
              </a:rPr>
              <a:t>      </a:t>
            </a:r>
          </a:p>
          <a:p>
            <a:pPr>
              <a:lnSpc>
                <a:spcPct val="150000"/>
              </a:lnSpc>
            </a:pPr>
            <a:r>
              <a:rPr lang="de" sz="1600" dirty="0">
                <a:cs typeface="Arial" panose="020B0604020202020204" pitchFamily="34" charset="0"/>
              </a:rPr>
              <a:t> </a:t>
            </a:r>
            <a:r>
              <a:rPr lang="de-DE" sz="1600" dirty="0">
                <a:cs typeface="Arial" panose="020B0604020202020204" pitchFamily="34" charset="0"/>
              </a:rPr>
              <a:t>Link zu den Materialien </a:t>
            </a:r>
            <a:endParaRPr lang="en-US" sz="1600" dirty="0"/>
          </a:p>
          <a:p>
            <a:endParaRPr lang="en-US" dirty="0"/>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810683" y="6209499"/>
            <a:ext cx="8770938" cy="128177"/>
          </a:xfrm>
        </p:spPr>
        <p:txBody>
          <a:bodyPr/>
          <a:lstStyle/>
          <a:p>
            <a:pPr defTabSz="380985"/>
            <a:r>
              <a:rPr lang="de" dirty="0">
                <a:solidFill>
                  <a:srgbClr val="FFFFFF"/>
                </a:solidFill>
                <a:latin typeface="Avenir Next World"/>
              </a:rPr>
              <a:t>Präsentation zur Distributoren-Compliance - Juni 2023 - Öffentlich</a:t>
            </a:r>
          </a:p>
        </p:txBody>
      </p:sp>
      <p:graphicFrame>
        <p:nvGraphicFramePr>
          <p:cNvPr id="11" name="Diagram 10">
            <a:extLst>
              <a:ext uri="{FF2B5EF4-FFF2-40B4-BE49-F238E27FC236}">
                <a16:creationId xmlns:a16="http://schemas.microsoft.com/office/drawing/2014/main" id="{507FDB1F-0EE1-CE6F-5D25-0DFC3B63793A}"/>
              </a:ext>
            </a:extLst>
          </p:cNvPr>
          <p:cNvGraphicFramePr/>
          <p:nvPr>
            <p:extLst>
              <p:ext uri="{D42A27DB-BD31-4B8C-83A1-F6EECF244321}">
                <p14:modId xmlns:p14="http://schemas.microsoft.com/office/powerpoint/2010/main" val="4151727556"/>
              </p:ext>
            </p:extLst>
          </p:nvPr>
        </p:nvGraphicFramePr>
        <p:xfrm>
          <a:off x="8048425" y="3933721"/>
          <a:ext cx="3474720" cy="2103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345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001D5-D4CD-83AB-F94D-01B3B9790F9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3463"/>
          <a:stretch/>
        </p:blipFill>
        <p:spPr>
          <a:xfrm>
            <a:off x="2144183" y="675151"/>
            <a:ext cx="9740070" cy="5296393"/>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de" dirty="0"/>
              <a:t>Unterverteiler</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822325"/>
            <a:ext cx="3509698" cy="461665"/>
          </a:xfrm>
        </p:spPr>
        <p:txBody>
          <a:bodyPr/>
          <a:lstStyle/>
          <a:p>
            <a:r>
              <a:rPr lang="de" dirty="0"/>
              <a:t>Schlüsselelemente</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3990" y="1545816"/>
            <a:ext cx="3507052" cy="4136558"/>
          </a:xfrm>
        </p:spPr>
        <p:txBody>
          <a:bodyPr>
            <a:normAutofit fontScale="92500" lnSpcReduction="20000"/>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600" dirty="0">
                <a:ea typeface="Calibri" panose="020F0502020204030204" pitchFamily="34" charset="0"/>
                <a:cs typeface="Arial" panose="020B0604020202020204" pitchFamily="34" charset="0"/>
              </a:rPr>
              <a:t>Stellen Sie Medtronic das ausgefüllte Formular "Benachrichtigung über die Nutzung von Unterbeauftragten" zur Verfügung, falls zutreffend</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600" dirty="0">
                <a:ea typeface="Calibri" panose="020F0502020204030204" pitchFamily="34" charset="0"/>
                <a:cs typeface="Arial" panose="020B0604020202020204" pitchFamily="34" charset="0"/>
              </a:rPr>
              <a:t>Partner sollten überprüft werden</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600" dirty="0">
                <a:ea typeface="Calibri" panose="020F0502020204030204" pitchFamily="34" charset="0"/>
                <a:cs typeface="Arial" panose="020B0604020202020204" pitchFamily="34" charset="0"/>
              </a:rPr>
              <a:t>Schriftliche Vereinbarungen müssen Compliance- und Audit-Klauseln in der gleichen Weise und nach dem gleichen Standard wie die Vereinbarung mit Medtronic enthalten.</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de" altLang="en-US" sz="1600" dirty="0">
                <a:ea typeface="Calibri" panose="020F0502020204030204" pitchFamily="34" charset="0"/>
                <a:cs typeface="Arial" panose="020B0604020202020204" pitchFamily="34" charset="0"/>
              </a:rPr>
              <a:t>Teilen Sie den Verhaltenskodex für Medtronic-Vertriebspartner</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822325"/>
            <a:ext cx="3512344" cy="461665"/>
          </a:xfrm>
        </p:spPr>
        <p:txBody>
          <a:bodyPr/>
          <a:lstStyle/>
          <a:p>
            <a:r>
              <a:rPr lang="de" dirty="0"/>
              <a:t>Zu beachtende Punkte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45783" y="1616270"/>
            <a:ext cx="3507052" cy="4136558"/>
          </a:xfrm>
        </p:spPr>
        <p:txBody>
          <a:bodyPr>
            <a:normAutofit fontScale="25000" lnSpcReduction="20000"/>
          </a:bodyPr>
          <a:lstStyle/>
          <a:p>
            <a:pPr marL="285739" indent="-285739">
              <a:lnSpc>
                <a:spcPts val="2333"/>
              </a:lnSpc>
              <a:buFont typeface="Arial" panose="020B0604020202020204" pitchFamily="34" charset="0"/>
              <a:buChar char="•"/>
            </a:pPr>
            <a:r>
              <a:rPr lang="de" sz="5600" dirty="0">
                <a:cs typeface="Arial" panose="020B0604020202020204" pitchFamily="34" charset="0"/>
              </a:rPr>
              <a:t>Verwendet Ihr Distributor Subdistributoren, um Medtronic-Produkte zu verkaufen?</a:t>
            </a:r>
          </a:p>
          <a:p>
            <a:pPr marL="285739" indent="-285739">
              <a:lnSpc>
                <a:spcPts val="2333"/>
              </a:lnSpc>
              <a:buFont typeface="Arial" panose="020B0604020202020204" pitchFamily="34" charset="0"/>
              <a:buChar char="•"/>
            </a:pPr>
            <a:r>
              <a:rPr lang="de" sz="5600" dirty="0">
                <a:cs typeface="Arial" panose="020B0604020202020204" pitchFamily="34" charset="0"/>
              </a:rPr>
              <a:t>Hat Ihr Händler Medtronic benachrichtigt?</a:t>
            </a:r>
          </a:p>
          <a:p>
            <a:pPr marL="285739" indent="-285739">
              <a:lnSpc>
                <a:spcPts val="2333"/>
              </a:lnSpc>
              <a:buFont typeface="Arial" panose="020B0604020202020204" pitchFamily="34" charset="0"/>
              <a:buChar char="•"/>
            </a:pPr>
            <a:r>
              <a:rPr lang="de" sz="5600" dirty="0">
                <a:cs typeface="Arial" panose="020B0604020202020204" pitchFamily="34" charset="0"/>
              </a:rPr>
              <a:t>Führt Ihr Vertriebspartner eine Due-Diligence-Prüfung für Subdistributoren durch, um sicherzustellen, dass sie kein Korruptionsrisiko darstellen?  </a:t>
            </a:r>
          </a:p>
          <a:p>
            <a:pPr marL="285739" indent="-285739">
              <a:lnSpc>
                <a:spcPts val="2333"/>
              </a:lnSpc>
              <a:buFont typeface="Arial" panose="020B0604020202020204" pitchFamily="34" charset="0"/>
              <a:buChar char="•"/>
            </a:pPr>
            <a:r>
              <a:rPr lang="de" sz="5600" dirty="0">
                <a:cs typeface="Arial" panose="020B0604020202020204" pitchFamily="34" charset="0"/>
              </a:rPr>
              <a:t>Benötigt Ihr Vertriebspartner eine schriftliche Vereinbarung?</a:t>
            </a:r>
          </a:p>
          <a:p>
            <a:pPr marL="285739" indent="-285739">
              <a:lnSpc>
                <a:spcPts val="2333"/>
              </a:lnSpc>
              <a:buFont typeface="Arial" panose="020B0604020202020204" pitchFamily="34" charset="0"/>
              <a:buChar char="•"/>
            </a:pPr>
            <a:r>
              <a:rPr lang="de" sz="5600" dirty="0">
                <a:cs typeface="Arial" panose="020B0604020202020204" pitchFamily="34" charset="0"/>
              </a:rPr>
              <a:t>Stellt Ihr Distributor sicher, dass Subdistributoren alle unsere Compliance- und Qualitätsanforderungen erfüllen?</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089637" y="822325"/>
            <a:ext cx="3506387" cy="461665"/>
          </a:xfrm>
        </p:spPr>
        <p:txBody>
          <a:bodyPr/>
          <a:lstStyle/>
          <a:p>
            <a:r>
              <a:rPr lang="de" dirty="0"/>
              <a:t>Referenzmaterialien</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089636" y="1545816"/>
            <a:ext cx="3507052" cy="4136558"/>
          </a:xfrm>
        </p:spPr>
        <p:txBody>
          <a:bodyPr>
            <a:normAutofit/>
          </a:bodyPr>
          <a:lstStyle/>
          <a:p>
            <a:pPr marL="238115" indent="-238115">
              <a:lnSpc>
                <a:spcPct val="150000"/>
              </a:lnSpc>
              <a:buFont typeface="Arial" panose="020B0604020202020204" pitchFamily="34" charset="0"/>
              <a:buChar char="•"/>
            </a:pPr>
            <a:r>
              <a:rPr lang="de" sz="1600" dirty="0">
                <a:cs typeface="Effra"/>
              </a:rPr>
              <a:t>Benachrichtigung über den Einsatz von </a:t>
            </a:r>
            <a:r>
              <a:rPr lang="de" sz="1600" dirty="0">
                <a:cs typeface="Arial" panose="020B0604020202020204" pitchFamily="34" charset="0"/>
              </a:rPr>
              <a:t>Subdistributoren</a:t>
            </a:r>
            <a:endParaRPr lang="de" sz="1600" dirty="0">
              <a:cs typeface="Effra"/>
            </a:endParaRPr>
          </a:p>
          <a:p>
            <a:pPr marL="238115" indent="-238115">
              <a:lnSpc>
                <a:spcPct val="150000"/>
              </a:lnSpc>
              <a:buFont typeface="Arial" panose="020B0604020202020204" pitchFamily="34" charset="0"/>
              <a:buChar char="•"/>
            </a:pPr>
            <a:r>
              <a:rPr lang="de" sz="1600" dirty="0">
                <a:cs typeface="Effra"/>
              </a:rPr>
              <a:t>Due-Diligence-Quick-Check</a:t>
            </a:r>
          </a:p>
          <a:p>
            <a:pPr marL="238115" indent="-238115">
              <a:lnSpc>
                <a:spcPct val="150000"/>
              </a:lnSpc>
              <a:buFont typeface="Arial" panose="020B0604020202020204" pitchFamily="34" charset="0"/>
              <a:buChar char="•"/>
            </a:pPr>
            <a:r>
              <a:rPr lang="de" sz="1600" dirty="0">
                <a:cs typeface="Effra"/>
              </a:rPr>
              <a:t>Do's und Don'ts</a:t>
            </a:r>
          </a:p>
          <a:p>
            <a:pPr marL="238115" indent="-238115">
              <a:lnSpc>
                <a:spcPct val="150000"/>
              </a:lnSpc>
              <a:buFont typeface="Arial" panose="020B0604020202020204" pitchFamily="34" charset="0"/>
              <a:buChar char="•"/>
            </a:pPr>
            <a:r>
              <a:rPr lang="de" sz="1600" dirty="0">
                <a:cs typeface="Effra"/>
              </a:rPr>
              <a:t>Muster-Verhaltenskodex</a:t>
            </a:r>
          </a:p>
          <a:p>
            <a:pPr>
              <a:lnSpc>
                <a:spcPct val="150000"/>
              </a:lnSpc>
            </a:pPr>
            <a:endParaRPr lang="en-US" sz="1600" dirty="0"/>
          </a:p>
          <a:p>
            <a:pPr>
              <a:lnSpc>
                <a:spcPct val="150000"/>
              </a:lnSpc>
            </a:pPr>
            <a:r>
              <a:rPr lang="de" sz="1600" dirty="0">
                <a:cs typeface="Arial" panose="020B0604020202020204" pitchFamily="34" charset="0"/>
              </a:rPr>
              <a:t> </a:t>
            </a:r>
            <a:r>
              <a:rPr lang="de-DE" sz="1600" dirty="0">
                <a:cs typeface="Arial" panose="020B0604020202020204" pitchFamily="34" charset="0"/>
              </a:rPr>
              <a:t>Link zu den Materialien </a:t>
            </a:r>
            <a:endParaRPr lang="en-US" sz="1600" dirty="0"/>
          </a:p>
          <a:p>
            <a:pPr>
              <a:lnSpc>
                <a:spcPct val="150000"/>
              </a:lnSpc>
            </a:pPr>
            <a:endParaRPr lang="en-US" dirty="0"/>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734483" y="6553039"/>
            <a:ext cx="8770938" cy="128177"/>
          </a:xfrm>
        </p:spPr>
        <p:txBody>
          <a:bodyPr/>
          <a:lstStyle/>
          <a:p>
            <a:pPr defTabSz="380985"/>
            <a:r>
              <a:rPr lang="de" dirty="0">
                <a:solidFill>
                  <a:srgbClr val="FFFFFF"/>
                </a:solidFill>
                <a:latin typeface="Avenir Next World"/>
              </a:rPr>
              <a:t>Präsentation zur Distributoren-Compliance - Juni 2023 - Öffentlich</a:t>
            </a:r>
          </a:p>
        </p:txBody>
      </p:sp>
    </p:spTree>
    <p:extLst>
      <p:ext uri="{BB962C8B-B14F-4D97-AF65-F5344CB8AC3E}">
        <p14:creationId xmlns:p14="http://schemas.microsoft.com/office/powerpoint/2010/main" val="2763767280"/>
      </p:ext>
    </p:extLst>
  </p:cSld>
  <p:clrMapOvr>
    <a:masterClrMapping/>
  </p:clrMapOvr>
</p:sld>
</file>

<file path=ppt/theme/theme1.xml><?xml version="1.0" encoding="utf-8"?>
<a:theme xmlns:a="http://schemas.openxmlformats.org/drawingml/2006/main" name="Medtronic Theme">
  <a:themeElements>
    <a:clrScheme name="Custom 16">
      <a:dk1>
        <a:srgbClr val="FFFFFF"/>
      </a:dk1>
      <a:lt1>
        <a:srgbClr val="140F4B"/>
      </a:lt1>
      <a:dk2>
        <a:srgbClr val="4A7DFF"/>
      </a:dk2>
      <a:lt2>
        <a:srgbClr val="F2F2F2"/>
      </a:lt2>
      <a:accent1>
        <a:srgbClr val="0FC9F7"/>
      </a:accent1>
      <a:accent2>
        <a:srgbClr val="00DCB9"/>
      </a:accent2>
      <a:accent3>
        <a:srgbClr val="7ECA2A"/>
      </a:accent3>
      <a:accent4>
        <a:srgbClr val="FFAD00"/>
      </a:accent4>
      <a:accent5>
        <a:srgbClr val="ED002A"/>
      </a:accent5>
      <a:accent6>
        <a:srgbClr val="E5057F"/>
      </a:accent6>
      <a:hlink>
        <a:srgbClr val="4A7DFF"/>
      </a:hlink>
      <a:folHlink>
        <a:srgbClr val="DD57D4"/>
      </a:folHlink>
    </a:clrScheme>
    <a:fontScheme name="medtronic">
      <a:majorFont>
        <a:latin typeface="Avenir Next World"/>
        <a:ea typeface=""/>
        <a:cs typeface=""/>
      </a:majorFont>
      <a:minorFont>
        <a:latin typeface="Avenir Next Wor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37160" tIns="137160" rIns="137160" bIns="137160" rtlCol="0" anchor="t"/>
      <a:lstStyle>
        <a:defPPr algn="l">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Purple">
      <a:srgbClr val="C529BB"/>
    </a:custClr>
    <a:custClr name="Purple, Lighter 80%">
      <a:srgbClr val="F4C7F1"/>
    </a:custClr>
    <a:custClr name="Purple, Lighter 40%">
      <a:srgbClr val="E88FE2"/>
    </a:custClr>
    <a:custClr name="Purple, Lighter 60%">
      <a:srgbClr val="DD57D4"/>
    </a:custClr>
    <a:custClr name="Purple, Darker 25%">
      <a:srgbClr val="951F8D"/>
    </a:custClr>
    <a:custClr name="Purple, Darker 50%">
      <a:srgbClr val="63145E"/>
    </a:custClr>
    <a:custClr name="blank">
      <a:srgbClr val="FFFFFF"/>
    </a:custClr>
    <a:custClr name="blank">
      <a:srgbClr val="FFFFFF"/>
    </a:custClr>
    <a:custClr name="blank">
      <a:srgbClr val="FFFFFF"/>
    </a:custClr>
    <a:custClr name="blank">
      <a:srgbClr val="FFFFFF"/>
    </a:custClr>
    <a:custClr name="Lavender">
      <a:srgbClr val="654BDD"/>
    </a:custClr>
    <a:custClr name="Lavender, Lighter 80%">
      <a:srgbClr val="D9D2F6"/>
    </a:custClr>
    <a:custClr name="Lavender, Lighter 40%">
      <a:srgbClr val="B2A5EE"/>
    </a:custClr>
    <a:custClr name="Lavender, Lighter 60%">
      <a:srgbClr val="8C78E5"/>
    </a:custClr>
    <a:custClr name="Lavender, Darker 25%">
      <a:srgbClr val="3F23BA"/>
    </a:custClr>
    <a:custClr name="Lavender, Darker 50%">
      <a:srgbClr val="2A187C"/>
    </a:custClr>
    <a:custClr name="blank">
      <a:srgbClr val="FFFFFF"/>
    </a:custClr>
    <a:custClr name="blank">
      <a:srgbClr val="FFFFFF"/>
    </a:custClr>
    <a:custClr name="blank">
      <a:srgbClr val="FFFFFF"/>
    </a:custClr>
    <a:custClr name="blank">
      <a:srgbClr val="FFFFFF"/>
    </a:custClr>
    <a:custClr name="Brown">
      <a:srgbClr val="7B4D35"/>
    </a:custClr>
    <a:custClr name="Brown, Lighter 80%">
      <a:srgbClr val="E6D1C5"/>
    </a:custClr>
    <a:custClr name="Brown, Lighter 40%">
      <a:srgbClr val="CDA28B"/>
    </a:custClr>
    <a:custClr name="Brown, Lighter 60%">
      <a:srgbClr val="B47451"/>
    </a:custClr>
    <a:custClr name="Brown, Darker 25%">
      <a:srgbClr val="5E3B28"/>
    </a:custClr>
    <a:custClr name="Brown, Darker 50%">
      <a:srgbClr val="3E271B"/>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oc-temp-dk-16x9" id="{A289735D-0657-4766-80C0-2BDDEBC4F5F8}" vid="{0B1AA363-71AA-4CB8-917C-2D057E6AB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7578a5c-4d94-43f6-816f-eb134293327a" xsi:nil="true"/>
    <lcf76f155ced4ddcb4097134ff3c332f xmlns="98860760-3cce-4d77-bd54-22ad93036db4">
      <Terms xmlns="http://schemas.microsoft.com/office/infopath/2007/PartnerControls"/>
    </lcf76f155ced4ddcb4097134ff3c332f>
    <SharedWithUsers xmlns="47578a5c-4d94-43f6-816f-eb134293327a">
      <UserInfo>
        <DisplayName/>
        <AccountId xsi:nil="true"/>
        <AccountType/>
      </UserInfo>
    </SharedWithUsers>
    <MediaLengthInSeconds xmlns="98860760-3cce-4d77-bd54-22ad93036d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1B7FA62386AE4FB7E5DFFE9EE35B91" ma:contentTypeVersion="12" ma:contentTypeDescription="Create a new document." ma:contentTypeScope="" ma:versionID="7e44c0c6f57ffbd2fe9fd3b879f6fac3">
  <xsd:schema xmlns:xsd="http://www.w3.org/2001/XMLSchema" xmlns:xs="http://www.w3.org/2001/XMLSchema" xmlns:p="http://schemas.microsoft.com/office/2006/metadata/properties" xmlns:ns2="98860760-3cce-4d77-bd54-22ad93036db4" xmlns:ns3="47578a5c-4d94-43f6-816f-eb134293327a" targetNamespace="http://schemas.microsoft.com/office/2006/metadata/properties" ma:root="true" ma:fieldsID="7bfc29421a1bfd84ba5799d0047e10d8" ns2:_="" ns3:_="">
    <xsd:import namespace="98860760-3cce-4d77-bd54-22ad93036db4"/>
    <xsd:import namespace="47578a5c-4d94-43f6-816f-eb13429332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60760-3cce-4d77-bd54-22ad93036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bdff84-a4da-460b-8613-303c0b90a24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578a5c-4d94-43f6-816f-eb1342933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d73114f-6f63-4652-8e33-ff0f0f8fcc40}" ma:internalName="TaxCatchAll" ma:showField="CatchAllData" ma:web="47578a5c-4d94-43f6-816f-eb134293327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ECAEFD-1119-4FC3-B3AA-0B410B649BC7}">
  <ds:schemaRefs>
    <ds:schemaRef ds:uri="98860760-3cce-4d77-bd54-22ad93036db4"/>
    <ds:schemaRef ds:uri="http://schemas.microsoft.com/office/2006/metadata/properties"/>
    <ds:schemaRef ds:uri="http://schemas.microsoft.com/office/2006/documentManagement/types"/>
    <ds:schemaRef ds:uri="47578a5c-4d94-43f6-816f-eb134293327a"/>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FAFECA16-D5B0-4904-85E0-70C52444D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60760-3cce-4d77-bd54-22ad93036db4"/>
    <ds:schemaRef ds:uri="47578a5c-4d94-43f6-816f-eb13429332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AF8415-00A8-4C76-A6E7-2445D2BC4D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1730</Words>
  <Application>Microsoft Office PowerPoint</Application>
  <PresentationFormat>Widescreen</PresentationFormat>
  <Paragraphs>254</Paragraphs>
  <Slides>15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Effra Light</vt:lpstr>
      <vt:lpstr>Wingdings</vt:lpstr>
      <vt:lpstr>Avenir Next World Thin</vt:lpstr>
      <vt:lpstr>Avenir Next World</vt:lpstr>
      <vt:lpstr>Arial</vt:lpstr>
      <vt:lpstr>Effra</vt:lpstr>
      <vt:lpstr>Calibri</vt:lpstr>
      <vt:lpstr>Avenir Next World Demi</vt:lpstr>
      <vt:lpstr>Medtronic Theme</vt:lpstr>
      <vt:lpstr>Präsentation zur Distributoren-Compliance</vt:lpstr>
      <vt:lpstr>Tagesordnung</vt:lpstr>
      <vt:lpstr>PowerPoint Presentation</vt:lpstr>
      <vt:lpstr>Unsere Compliance-Anforderungen</vt:lpstr>
      <vt:lpstr>Compliance-Anforderungen</vt:lpstr>
      <vt:lpstr>Verantwortlicher Compliance-Leiter</vt:lpstr>
      <vt:lpstr>Compliance-Richtlinie</vt:lpstr>
      <vt:lpstr>Compliance-Schulung</vt:lpstr>
      <vt:lpstr>Unterverteiler</vt:lpstr>
      <vt:lpstr>Bücher und Aufzeichnungen</vt:lpstr>
      <vt:lpstr>Überlegungen zur Qualität</vt:lpstr>
      <vt:lpstr>Interessenkonflikte</vt:lpstr>
      <vt:lpstr>Fazit </vt:lpstr>
      <vt:lpstr>Globale Channel-Compliance-Kontakte </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zur Distributoren-Compliance</dc:title>
  <dc:creator>Samaniego, Paola</dc:creator>
  <cp:lastModifiedBy>Mujic, Nathalie</cp:lastModifiedBy>
  <cp:revision>5</cp:revision>
  <dcterms:created xsi:type="dcterms:W3CDTF">2023-05-26T16:47:13Z</dcterms:created>
  <dcterms:modified xsi:type="dcterms:W3CDTF">2023-11-03T14:40:14Z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0x010100831B7FA62386AE4FB7E5DFFE9EE35B91</vt:lpwstr>
  </property>
  <property fmtid="{D5CDD505-2E9C-101B-9397-08002B2CF9AE}" pid="3" name="Order">
    <vt:r8>978000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