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sldIdLst>
    <p:sldId id="490" r:id="rId5"/>
    <p:sldId id="450" r:id="rId6"/>
    <p:sldId id="343" r:id="rId7"/>
    <p:sldId id="384" r:id="rId8"/>
    <p:sldId id="387" r:id="rId9"/>
    <p:sldId id="290" r:id="rId10"/>
    <p:sldId id="491" r:id="rId11"/>
    <p:sldId id="304" r:id="rId12"/>
    <p:sldId id="492" r:id="rId13"/>
    <p:sldId id="493" r:id="rId14"/>
    <p:sldId id="494" r:id="rId15"/>
    <p:sldId id="495" r:id="rId16"/>
    <p:sldId id="385" r:id="rId17"/>
    <p:sldId id="396" r:id="rId18"/>
    <p:sldId id="468" r:id="rId19"/>
  </p:sldIdLst>
  <p:sldSz cx="12192000" cy="6858000"/>
  <p:notesSz cx="6858000" cy="9144000"/>
  <p:embeddedFontLst>
    <p:embeddedFont>
      <p:font typeface="Avenir Next World" panose="020B0503020202020204" pitchFamily="34" charset="0"/>
      <p:regular r:id="rId21"/>
      <p:bold r:id="rId22"/>
      <p:italic r:id="rId23"/>
      <p:boldItalic r:id="rId24"/>
    </p:embeddedFont>
    <p:embeddedFont>
      <p:font typeface="Avenir Next World Demi" panose="020B0703020202020204" pitchFamily="34" charset="0"/>
      <p:bold r:id="rId25"/>
      <p:boldItalic r:id="rId26"/>
    </p:embeddedFont>
    <p:embeddedFont>
      <p:font typeface="Avenir Next World Thin" panose="020B0303020202020204" pitchFamily="34" charset="0"/>
      <p:regular r:id="rId27"/>
      <p:italic r:id="rId28"/>
    </p:embeddedFont>
    <p:embeddedFont>
      <p:font typeface="Calibri" panose="020F0502020204030204" pitchFamily="34" charset="0"/>
      <p:regular r:id="rId29"/>
      <p:bold r:id="rId30"/>
      <p:italic r:id="rId31"/>
      <p:boldItalic r:id="rId32"/>
    </p:embeddedFont>
    <p:embeddedFont>
      <p:font typeface="Effra" panose="020B0603020203020204" pitchFamily="34" charset="0"/>
      <p:regular r:id="rId33"/>
      <p:bold r:id="rId34"/>
      <p:italic r:id="rId35"/>
      <p:boldItalic r:id="rId36"/>
    </p:embeddedFont>
    <p:embeddedFont>
      <p:font typeface="Effra Light" panose="020B0403020203020204" pitchFamily="34" charset="0"/>
      <p:regular r:id="rId37"/>
      <p:italic r:id="rId3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8E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943B7-6913-40F7-A752-854DD955EEA6}" v="2" dt="2023-11-06T09:57:1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33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ert, Delphine" userId="d2882a2f-3a9c-4f64-9dc8-d1a1da896eb5" providerId="ADAL" clId="{A5F54872-70DE-4757-B89F-60C6EC34F853}"/>
    <pc:docChg chg="undo custSel modSld">
      <pc:chgData name="Lambert, Delphine" userId="d2882a2f-3a9c-4f64-9dc8-d1a1da896eb5" providerId="ADAL" clId="{A5F54872-70DE-4757-B89F-60C6EC34F853}" dt="2023-11-02T14:45:46.327" v="2811" actId="13926"/>
      <pc:docMkLst>
        <pc:docMk/>
      </pc:docMkLst>
      <pc:sldChg chg="modSp mod">
        <pc:chgData name="Lambert, Delphine" userId="d2882a2f-3a9c-4f64-9dc8-d1a1da896eb5" providerId="ADAL" clId="{A5F54872-70DE-4757-B89F-60C6EC34F853}" dt="2023-11-02T13:34:37.595" v="2465" actId="207"/>
        <pc:sldMkLst>
          <pc:docMk/>
          <pc:sldMk cId="1356397136" sldId="290"/>
        </pc:sldMkLst>
        <pc:spChg chg="mod">
          <ac:chgData name="Lambert, Delphine" userId="d2882a2f-3a9c-4f64-9dc8-d1a1da896eb5" providerId="ADAL" clId="{A5F54872-70DE-4757-B89F-60C6EC34F853}" dt="2023-11-02T13:34:37.595" v="2465" actId="207"/>
          <ac:spMkLst>
            <pc:docMk/>
            <pc:sldMk cId="1356397136" sldId="290"/>
            <ac:spMk id="14" creationId="{DFE971F7-A82C-4624-9BDE-B6C8E802A535}"/>
          </ac:spMkLst>
        </pc:spChg>
        <pc:spChg chg="mod">
          <ac:chgData name="Lambert, Delphine" userId="d2882a2f-3a9c-4f64-9dc8-d1a1da896eb5" providerId="ADAL" clId="{A5F54872-70DE-4757-B89F-60C6EC34F853}" dt="2023-11-02T08:24:56.343" v="1705" actId="207"/>
          <ac:spMkLst>
            <pc:docMk/>
            <pc:sldMk cId="1356397136" sldId="290"/>
            <ac:spMk id="19" creationId="{CE306462-B9E7-4D98-ACBF-F166CC3AAD0A}"/>
          </ac:spMkLst>
        </pc:spChg>
      </pc:sldChg>
      <pc:sldChg chg="modSp mod">
        <pc:chgData name="Lambert, Delphine" userId="d2882a2f-3a9c-4f64-9dc8-d1a1da896eb5" providerId="ADAL" clId="{A5F54872-70DE-4757-B89F-60C6EC34F853}" dt="2023-11-02T13:33:26.351" v="2378" actId="207"/>
        <pc:sldMkLst>
          <pc:docMk/>
          <pc:sldMk cId="3553456788" sldId="304"/>
        </pc:sldMkLst>
        <pc:spChg chg="mod">
          <ac:chgData name="Lambert, Delphine" userId="d2882a2f-3a9c-4f64-9dc8-d1a1da896eb5" providerId="ADAL" clId="{A5F54872-70DE-4757-B89F-60C6EC34F853}" dt="2023-10-31T15:01:47.414" v="543" actId="20577"/>
          <ac:spMkLst>
            <pc:docMk/>
            <pc:sldMk cId="3553456788" sldId="304"/>
            <ac:spMk id="8" creationId="{E696C296-A1D2-4C9E-86B8-1AC00D6B3489}"/>
          </ac:spMkLst>
        </pc:spChg>
        <pc:spChg chg="mod">
          <ac:chgData name="Lambert, Delphine" userId="d2882a2f-3a9c-4f64-9dc8-d1a1da896eb5" providerId="ADAL" clId="{A5F54872-70DE-4757-B89F-60C6EC34F853}" dt="2023-11-02T13:33:26.351" v="2378" actId="207"/>
          <ac:spMkLst>
            <pc:docMk/>
            <pc:sldMk cId="3553456788" sldId="304"/>
            <ac:spMk id="16" creationId="{6ACE220B-440B-4408-91EE-2FAE076D2D28}"/>
          </ac:spMkLst>
        </pc:spChg>
        <pc:spChg chg="mod">
          <ac:chgData name="Lambert, Delphine" userId="d2882a2f-3a9c-4f64-9dc8-d1a1da896eb5" providerId="ADAL" clId="{A5F54872-70DE-4757-B89F-60C6EC34F853}" dt="2023-10-31T15:01:42.526" v="533" actId="20577"/>
          <ac:spMkLst>
            <pc:docMk/>
            <pc:sldMk cId="3553456788" sldId="304"/>
            <ac:spMk id="17" creationId="{594D2FF5-8B1D-47FB-BF21-40A153F41909}"/>
          </ac:spMkLst>
        </pc:spChg>
        <pc:spChg chg="mod">
          <ac:chgData name="Lambert, Delphine" userId="d2882a2f-3a9c-4f64-9dc8-d1a1da896eb5" providerId="ADAL" clId="{A5F54872-70DE-4757-B89F-60C6EC34F853}" dt="2023-10-31T15:01:19.726" v="489" actId="403"/>
          <ac:spMkLst>
            <pc:docMk/>
            <pc:sldMk cId="3553456788" sldId="304"/>
            <ac:spMk id="18" creationId="{2012BE64-1132-4178-AB5D-718905423251}"/>
          </ac:spMkLst>
        </pc:spChg>
        <pc:spChg chg="mod">
          <ac:chgData name="Lambert, Delphine" userId="d2882a2f-3a9c-4f64-9dc8-d1a1da896eb5" providerId="ADAL" clId="{A5F54872-70DE-4757-B89F-60C6EC34F853}" dt="2023-10-31T15:01:38.073" v="518" actId="6549"/>
          <ac:spMkLst>
            <pc:docMk/>
            <pc:sldMk cId="3553456788" sldId="304"/>
            <ac:spMk id="23" creationId="{BC120ED7-2D48-4C64-AF23-6021F468EB07}"/>
          </ac:spMkLst>
        </pc:spChg>
      </pc:sldChg>
      <pc:sldChg chg="modSp mod">
        <pc:chgData name="Lambert, Delphine" userId="d2882a2f-3a9c-4f64-9dc8-d1a1da896eb5" providerId="ADAL" clId="{A5F54872-70DE-4757-B89F-60C6EC34F853}" dt="2023-11-02T13:46:39.828" v="2687" actId="13926"/>
        <pc:sldMkLst>
          <pc:docMk/>
          <pc:sldMk cId="3473355070" sldId="343"/>
        </pc:sldMkLst>
        <pc:spChg chg="mod">
          <ac:chgData name="Lambert, Delphine" userId="d2882a2f-3a9c-4f64-9dc8-d1a1da896eb5" providerId="ADAL" clId="{A5F54872-70DE-4757-B89F-60C6EC34F853}" dt="2023-11-02T13:46:39.828" v="2687" actId="13926"/>
          <ac:spMkLst>
            <pc:docMk/>
            <pc:sldMk cId="3473355070" sldId="343"/>
            <ac:spMk id="7" creationId="{5A378D23-ABD9-02CF-1EB3-94F6D7CCD5F8}"/>
          </ac:spMkLst>
        </pc:spChg>
      </pc:sldChg>
      <pc:sldChg chg="addSp delSp modSp mod">
        <pc:chgData name="Lambert, Delphine" userId="d2882a2f-3a9c-4f64-9dc8-d1a1da896eb5" providerId="ADAL" clId="{A5F54872-70DE-4757-B89F-60C6EC34F853}" dt="2023-11-02T13:14:32.278" v="1948" actId="13926"/>
        <pc:sldMkLst>
          <pc:docMk/>
          <pc:sldMk cId="460918392" sldId="385"/>
        </pc:sldMkLst>
        <pc:spChg chg="add mod">
          <ac:chgData name="Lambert, Delphine" userId="d2882a2f-3a9c-4f64-9dc8-d1a1da896eb5" providerId="ADAL" clId="{A5F54872-70DE-4757-B89F-60C6EC34F853}" dt="2023-10-31T15:05:50.917" v="779" actId="20577"/>
          <ac:spMkLst>
            <pc:docMk/>
            <pc:sldMk cId="460918392" sldId="385"/>
            <ac:spMk id="3" creationId="{579A3C32-35C7-A161-CCD4-1B0A30A7E62F}"/>
          </ac:spMkLst>
        </pc:spChg>
        <pc:spChg chg="del mod">
          <ac:chgData name="Lambert, Delphine" userId="d2882a2f-3a9c-4f64-9dc8-d1a1da896eb5" providerId="ADAL" clId="{A5F54872-70DE-4757-B89F-60C6EC34F853}" dt="2023-10-31T15:03:28.789" v="702" actId="478"/>
          <ac:spMkLst>
            <pc:docMk/>
            <pc:sldMk cId="460918392" sldId="385"/>
            <ac:spMk id="9" creationId="{377C3ECA-7A40-47CB-8B31-6210FD16A8F8}"/>
          </ac:spMkLst>
        </pc:spChg>
        <pc:spChg chg="mod">
          <ac:chgData name="Lambert, Delphine" userId="d2882a2f-3a9c-4f64-9dc8-d1a1da896eb5" providerId="ADAL" clId="{A5F54872-70DE-4757-B89F-60C6EC34F853}" dt="2023-11-02T13:14:32.278" v="1948" actId="13926"/>
          <ac:spMkLst>
            <pc:docMk/>
            <pc:sldMk cId="460918392" sldId="385"/>
            <ac:spMk id="10" creationId="{55596271-BA07-4AD9-822F-0A7D253037EC}"/>
          </ac:spMkLst>
        </pc:spChg>
      </pc:sldChg>
      <pc:sldChg chg="modSp mod">
        <pc:chgData name="Lambert, Delphine" userId="d2882a2f-3a9c-4f64-9dc8-d1a1da896eb5" providerId="ADAL" clId="{A5F54872-70DE-4757-B89F-60C6EC34F853}" dt="2023-11-02T13:36:29.015" v="2629" actId="114"/>
        <pc:sldMkLst>
          <pc:docMk/>
          <pc:sldMk cId="1472915279" sldId="387"/>
        </pc:sldMkLst>
        <pc:graphicFrameChg chg="mod modGraphic">
          <ac:chgData name="Lambert, Delphine" userId="d2882a2f-3a9c-4f64-9dc8-d1a1da896eb5" providerId="ADAL" clId="{A5F54872-70DE-4757-B89F-60C6EC34F853}" dt="2023-11-02T13:36:29.015" v="2629" actId="114"/>
          <ac:graphicFrameMkLst>
            <pc:docMk/>
            <pc:sldMk cId="1472915279" sldId="387"/>
            <ac:graphicFrameMk id="9" creationId="{5DC8B312-AF35-4EDC-82F2-150C7D4209BE}"/>
          </ac:graphicFrameMkLst>
        </pc:graphicFrameChg>
      </pc:sldChg>
      <pc:sldChg chg="modSp mod">
        <pc:chgData name="Lambert, Delphine" userId="d2882a2f-3a9c-4f64-9dc8-d1a1da896eb5" providerId="ADAL" clId="{A5F54872-70DE-4757-B89F-60C6EC34F853}" dt="2023-11-02T13:46:46.043" v="2689" actId="207"/>
        <pc:sldMkLst>
          <pc:docMk/>
          <pc:sldMk cId="3310719761" sldId="450"/>
        </pc:sldMkLst>
        <pc:graphicFrameChg chg="modGraphic">
          <ac:chgData name="Lambert, Delphine" userId="d2882a2f-3a9c-4f64-9dc8-d1a1da896eb5" providerId="ADAL" clId="{A5F54872-70DE-4757-B89F-60C6EC34F853}" dt="2023-11-02T13:46:46.043" v="2689" actId="207"/>
          <ac:graphicFrameMkLst>
            <pc:docMk/>
            <pc:sldMk cId="3310719761" sldId="450"/>
            <ac:graphicFrameMk id="7" creationId="{D4905B49-3A94-43E1-A519-A1AC3E53BF74}"/>
          </ac:graphicFrameMkLst>
        </pc:graphicFrameChg>
      </pc:sldChg>
      <pc:sldChg chg="modSp mod">
        <pc:chgData name="Lambert, Delphine" userId="d2882a2f-3a9c-4f64-9dc8-d1a1da896eb5" providerId="ADAL" clId="{A5F54872-70DE-4757-B89F-60C6EC34F853}" dt="2023-10-31T14:26:48.600" v="5" actId="20577"/>
        <pc:sldMkLst>
          <pc:docMk/>
          <pc:sldMk cId="2832211595" sldId="490"/>
        </pc:sldMkLst>
        <pc:spChg chg="mod">
          <ac:chgData name="Lambert, Delphine" userId="d2882a2f-3a9c-4f64-9dc8-d1a1da896eb5" providerId="ADAL" clId="{A5F54872-70DE-4757-B89F-60C6EC34F853}" dt="2023-10-31T14:26:48.600" v="5" actId="20577"/>
          <ac:spMkLst>
            <pc:docMk/>
            <pc:sldMk cId="2832211595" sldId="490"/>
            <ac:spMk id="19" creationId="{29A91A3E-1555-4546-BF67-C30A507770BF}"/>
          </ac:spMkLst>
        </pc:spChg>
      </pc:sldChg>
      <pc:sldChg chg="modSp mod">
        <pc:chgData name="Lambert, Delphine" userId="d2882a2f-3a9c-4f64-9dc8-d1a1da896eb5" providerId="ADAL" clId="{A5F54872-70DE-4757-B89F-60C6EC34F853}" dt="2023-10-31T15:40:17.734" v="1665" actId="20577"/>
        <pc:sldMkLst>
          <pc:docMk/>
          <pc:sldMk cId="1726112360" sldId="491"/>
        </pc:sldMkLst>
        <pc:spChg chg="mod">
          <ac:chgData name="Lambert, Delphine" userId="d2882a2f-3a9c-4f64-9dc8-d1a1da896eb5" providerId="ADAL" clId="{A5F54872-70DE-4757-B89F-60C6EC34F853}" dt="2023-10-31T14:57:57.038" v="423" actId="1076"/>
          <ac:spMkLst>
            <pc:docMk/>
            <pc:sldMk cId="1726112360" sldId="491"/>
            <ac:spMk id="3" creationId="{1C4EFEEE-7C53-1A57-309F-DC663DA3DD85}"/>
          </ac:spMkLst>
        </pc:spChg>
        <pc:spChg chg="mod">
          <ac:chgData name="Lambert, Delphine" userId="d2882a2f-3a9c-4f64-9dc8-d1a1da896eb5" providerId="ADAL" clId="{A5F54872-70DE-4757-B89F-60C6EC34F853}" dt="2023-10-31T15:40:17.734" v="1665" actId="20577"/>
          <ac:spMkLst>
            <pc:docMk/>
            <pc:sldMk cId="1726112360" sldId="491"/>
            <ac:spMk id="4" creationId="{5242EECC-B1EC-6093-E1C5-BC169CCF3755}"/>
          </ac:spMkLst>
        </pc:spChg>
        <pc:spChg chg="mod">
          <ac:chgData name="Lambert, Delphine" userId="d2882a2f-3a9c-4f64-9dc8-d1a1da896eb5" providerId="ADAL" clId="{A5F54872-70DE-4757-B89F-60C6EC34F853}" dt="2023-10-31T14:58:11.012" v="426" actId="1076"/>
          <ac:spMkLst>
            <pc:docMk/>
            <pc:sldMk cId="1726112360" sldId="491"/>
            <ac:spMk id="7" creationId="{D6D1CA47-50C1-4070-9DF1-D8C3E7480344}"/>
          </ac:spMkLst>
        </pc:spChg>
        <pc:spChg chg="mod">
          <ac:chgData name="Lambert, Delphine" userId="d2882a2f-3a9c-4f64-9dc8-d1a1da896eb5" providerId="ADAL" clId="{A5F54872-70DE-4757-B89F-60C6EC34F853}" dt="2023-10-31T14:57:51.193" v="422" actId="20577"/>
          <ac:spMkLst>
            <pc:docMk/>
            <pc:sldMk cId="1726112360" sldId="491"/>
            <ac:spMk id="8" creationId="{61E5A9AC-C6D1-4050-B348-9EEA93979073}"/>
          </ac:spMkLst>
        </pc:spChg>
      </pc:sldChg>
      <pc:sldChg chg="modSp mod">
        <pc:chgData name="Lambert, Delphine" userId="d2882a2f-3a9c-4f64-9dc8-d1a1da896eb5" providerId="ADAL" clId="{A5F54872-70DE-4757-B89F-60C6EC34F853}" dt="2023-11-02T14:45:08.764" v="2796" actId="20577"/>
        <pc:sldMkLst>
          <pc:docMk/>
          <pc:sldMk cId="2763767280" sldId="492"/>
        </pc:sldMkLst>
        <pc:spChg chg="mod">
          <ac:chgData name="Lambert, Delphine" userId="d2882a2f-3a9c-4f64-9dc8-d1a1da896eb5" providerId="ADAL" clId="{A5F54872-70DE-4757-B89F-60C6EC34F853}" dt="2023-10-31T15:01:52.015" v="553" actId="20577"/>
          <ac:spMkLst>
            <pc:docMk/>
            <pc:sldMk cId="2763767280" sldId="492"/>
            <ac:spMk id="8" creationId="{E696C296-A1D2-4C9E-86B8-1AC00D6B3489}"/>
          </ac:spMkLst>
        </pc:spChg>
        <pc:spChg chg="mod">
          <ac:chgData name="Lambert, Delphine" userId="d2882a2f-3a9c-4f64-9dc8-d1a1da896eb5" providerId="ADAL" clId="{A5F54872-70DE-4757-B89F-60C6EC34F853}" dt="2023-11-02T14:44:57.294" v="2755" actId="6549"/>
          <ac:spMkLst>
            <pc:docMk/>
            <pc:sldMk cId="2763767280" sldId="492"/>
            <ac:spMk id="16" creationId="{6ACE220B-440B-4408-91EE-2FAE076D2D28}"/>
          </ac:spMkLst>
        </pc:spChg>
        <pc:spChg chg="mod">
          <ac:chgData name="Lambert, Delphine" userId="d2882a2f-3a9c-4f64-9dc8-d1a1da896eb5" providerId="ADAL" clId="{A5F54872-70DE-4757-B89F-60C6EC34F853}" dt="2023-10-31T15:01:54.160" v="562" actId="20577"/>
          <ac:spMkLst>
            <pc:docMk/>
            <pc:sldMk cId="2763767280" sldId="492"/>
            <ac:spMk id="17" creationId="{594D2FF5-8B1D-47FB-BF21-40A153F41909}"/>
          </ac:spMkLst>
        </pc:spChg>
        <pc:spChg chg="mod">
          <ac:chgData name="Lambert, Delphine" userId="d2882a2f-3a9c-4f64-9dc8-d1a1da896eb5" providerId="ADAL" clId="{A5F54872-70DE-4757-B89F-60C6EC34F853}" dt="2023-11-02T13:28:26.452" v="2202" actId="20577"/>
          <ac:spMkLst>
            <pc:docMk/>
            <pc:sldMk cId="2763767280" sldId="492"/>
            <ac:spMk id="18" creationId="{2012BE64-1132-4178-AB5D-718905423251}"/>
          </ac:spMkLst>
        </pc:spChg>
        <pc:spChg chg="mod">
          <ac:chgData name="Lambert, Delphine" userId="d2882a2f-3a9c-4f64-9dc8-d1a1da896eb5" providerId="ADAL" clId="{A5F54872-70DE-4757-B89F-60C6EC34F853}" dt="2023-11-02T14:45:08.764" v="2796" actId="20577"/>
          <ac:spMkLst>
            <pc:docMk/>
            <pc:sldMk cId="2763767280" sldId="492"/>
            <ac:spMk id="23" creationId="{BC120ED7-2D48-4C64-AF23-6021F468EB07}"/>
          </ac:spMkLst>
        </pc:spChg>
      </pc:sldChg>
      <pc:sldChg chg="modSp mod">
        <pc:chgData name="Lambert, Delphine" userId="d2882a2f-3a9c-4f64-9dc8-d1a1da896eb5" providerId="ADAL" clId="{A5F54872-70DE-4757-B89F-60C6EC34F853}" dt="2023-11-02T14:45:46.327" v="2811" actId="13926"/>
        <pc:sldMkLst>
          <pc:docMk/>
          <pc:sldMk cId="727192615" sldId="493"/>
        </pc:sldMkLst>
        <pc:spChg chg="mod">
          <ac:chgData name="Lambert, Delphine" userId="d2882a2f-3a9c-4f64-9dc8-d1a1da896eb5" providerId="ADAL" clId="{A5F54872-70DE-4757-B89F-60C6EC34F853}" dt="2023-11-02T14:45:46.327" v="2811" actId="13926"/>
          <ac:spMkLst>
            <pc:docMk/>
            <pc:sldMk cId="727192615" sldId="493"/>
            <ac:spMk id="2" creationId="{DA32D9F5-62BB-4FE0-850C-9FAA423E52A7}"/>
          </ac:spMkLst>
        </pc:spChg>
        <pc:spChg chg="mod">
          <ac:chgData name="Lambert, Delphine" userId="d2882a2f-3a9c-4f64-9dc8-d1a1da896eb5" providerId="ADAL" clId="{A5F54872-70DE-4757-B89F-60C6EC34F853}" dt="2023-10-31T15:02:22.093" v="633" actId="20577"/>
          <ac:spMkLst>
            <pc:docMk/>
            <pc:sldMk cId="727192615" sldId="493"/>
            <ac:spMk id="8" creationId="{E696C296-A1D2-4C9E-86B8-1AC00D6B3489}"/>
          </ac:spMkLst>
        </pc:spChg>
        <pc:spChg chg="mod">
          <ac:chgData name="Lambert, Delphine" userId="d2882a2f-3a9c-4f64-9dc8-d1a1da896eb5" providerId="ADAL" clId="{A5F54872-70DE-4757-B89F-60C6EC34F853}" dt="2023-11-02T13:24:30.640" v="2146" actId="20577"/>
          <ac:spMkLst>
            <pc:docMk/>
            <pc:sldMk cId="727192615" sldId="493"/>
            <ac:spMk id="16" creationId="{6ACE220B-440B-4408-91EE-2FAE076D2D28}"/>
          </ac:spMkLst>
        </pc:spChg>
        <pc:spChg chg="mod">
          <ac:chgData name="Lambert, Delphine" userId="d2882a2f-3a9c-4f64-9dc8-d1a1da896eb5" providerId="ADAL" clId="{A5F54872-70DE-4757-B89F-60C6EC34F853}" dt="2023-10-31T15:02:19.131" v="623" actId="20577"/>
          <ac:spMkLst>
            <pc:docMk/>
            <pc:sldMk cId="727192615" sldId="493"/>
            <ac:spMk id="17" creationId="{594D2FF5-8B1D-47FB-BF21-40A153F41909}"/>
          </ac:spMkLst>
        </pc:spChg>
        <pc:spChg chg="mod">
          <ac:chgData name="Lambert, Delphine" userId="d2882a2f-3a9c-4f64-9dc8-d1a1da896eb5" providerId="ADAL" clId="{A5F54872-70DE-4757-B89F-60C6EC34F853}" dt="2023-11-02T14:45:41.744" v="2809" actId="13926"/>
          <ac:spMkLst>
            <pc:docMk/>
            <pc:sldMk cId="727192615" sldId="493"/>
            <ac:spMk id="18" creationId="{2012BE64-1132-4178-AB5D-718905423251}"/>
          </ac:spMkLst>
        </pc:spChg>
        <pc:spChg chg="mod">
          <ac:chgData name="Lambert, Delphine" userId="d2882a2f-3a9c-4f64-9dc8-d1a1da896eb5" providerId="ADAL" clId="{A5F54872-70DE-4757-B89F-60C6EC34F853}" dt="2023-10-31T15:39:56.115" v="1650" actId="6549"/>
          <ac:spMkLst>
            <pc:docMk/>
            <pc:sldMk cId="727192615" sldId="493"/>
            <ac:spMk id="23" creationId="{BC120ED7-2D48-4C64-AF23-6021F468EB07}"/>
          </ac:spMkLst>
        </pc:spChg>
      </pc:sldChg>
      <pc:sldChg chg="modSp mod">
        <pc:chgData name="Lambert, Delphine" userId="d2882a2f-3a9c-4f64-9dc8-d1a1da896eb5" providerId="ADAL" clId="{A5F54872-70DE-4757-B89F-60C6EC34F853}" dt="2023-11-02T08:54:24.206" v="1947" actId="1076"/>
        <pc:sldMkLst>
          <pc:docMk/>
          <pc:sldMk cId="345595451" sldId="494"/>
        </pc:sldMkLst>
        <pc:spChg chg="mod">
          <ac:chgData name="Lambert, Delphine" userId="d2882a2f-3a9c-4f64-9dc8-d1a1da896eb5" providerId="ADAL" clId="{A5F54872-70DE-4757-B89F-60C6EC34F853}" dt="2023-10-31T15:02:29.289" v="643" actId="20577"/>
          <ac:spMkLst>
            <pc:docMk/>
            <pc:sldMk cId="345595451" sldId="494"/>
            <ac:spMk id="8" creationId="{E696C296-A1D2-4C9E-86B8-1AC00D6B3489}"/>
          </ac:spMkLst>
        </pc:spChg>
        <pc:spChg chg="mod">
          <ac:chgData name="Lambert, Delphine" userId="d2882a2f-3a9c-4f64-9dc8-d1a1da896eb5" providerId="ADAL" clId="{A5F54872-70DE-4757-B89F-60C6EC34F853}" dt="2023-11-02T08:53:21.555" v="1866" actId="27636"/>
          <ac:spMkLst>
            <pc:docMk/>
            <pc:sldMk cId="345595451" sldId="494"/>
            <ac:spMk id="16" creationId="{6ACE220B-440B-4408-91EE-2FAE076D2D28}"/>
          </ac:spMkLst>
        </pc:spChg>
        <pc:spChg chg="mod">
          <ac:chgData name="Lambert, Delphine" userId="d2882a2f-3a9c-4f64-9dc8-d1a1da896eb5" providerId="ADAL" clId="{A5F54872-70DE-4757-B89F-60C6EC34F853}" dt="2023-11-02T08:54:24.206" v="1947" actId="1076"/>
          <ac:spMkLst>
            <pc:docMk/>
            <pc:sldMk cId="345595451" sldId="494"/>
            <ac:spMk id="17" creationId="{594D2FF5-8B1D-47FB-BF21-40A153F41909}"/>
          </ac:spMkLst>
        </pc:spChg>
        <pc:spChg chg="mod">
          <ac:chgData name="Lambert, Delphine" userId="d2882a2f-3a9c-4f64-9dc8-d1a1da896eb5" providerId="ADAL" clId="{A5F54872-70DE-4757-B89F-60C6EC34F853}" dt="2023-11-02T08:54:15.967" v="1945" actId="14100"/>
          <ac:spMkLst>
            <pc:docMk/>
            <pc:sldMk cId="345595451" sldId="494"/>
            <ac:spMk id="18" creationId="{2012BE64-1132-4178-AB5D-718905423251}"/>
          </ac:spMkLst>
        </pc:spChg>
        <pc:spChg chg="mod">
          <ac:chgData name="Lambert, Delphine" userId="d2882a2f-3a9c-4f64-9dc8-d1a1da896eb5" providerId="ADAL" clId="{A5F54872-70DE-4757-B89F-60C6EC34F853}" dt="2023-11-02T08:54:19.754" v="1946" actId="1076"/>
          <ac:spMkLst>
            <pc:docMk/>
            <pc:sldMk cId="345595451" sldId="494"/>
            <ac:spMk id="23" creationId="{BC120ED7-2D48-4C64-AF23-6021F468EB07}"/>
          </ac:spMkLst>
        </pc:spChg>
      </pc:sldChg>
      <pc:sldChg chg="modSp mod">
        <pc:chgData name="Lambert, Delphine" userId="d2882a2f-3a9c-4f64-9dc8-d1a1da896eb5" providerId="ADAL" clId="{A5F54872-70DE-4757-B89F-60C6EC34F853}" dt="2023-10-31T15:36:06.387" v="1379" actId="1076"/>
        <pc:sldMkLst>
          <pc:docMk/>
          <pc:sldMk cId="2933166103" sldId="495"/>
        </pc:sldMkLst>
        <pc:spChg chg="mod">
          <ac:chgData name="Lambert, Delphine" userId="d2882a2f-3a9c-4f64-9dc8-d1a1da896eb5" providerId="ADAL" clId="{A5F54872-70DE-4757-B89F-60C6EC34F853}" dt="2023-10-31T15:02:38.023" v="662" actId="20577"/>
          <ac:spMkLst>
            <pc:docMk/>
            <pc:sldMk cId="2933166103" sldId="495"/>
            <ac:spMk id="8" creationId="{E696C296-A1D2-4C9E-86B8-1AC00D6B3489}"/>
          </ac:spMkLst>
        </pc:spChg>
        <pc:spChg chg="mod">
          <ac:chgData name="Lambert, Delphine" userId="d2882a2f-3a9c-4f64-9dc8-d1a1da896eb5" providerId="ADAL" clId="{A5F54872-70DE-4757-B89F-60C6EC34F853}" dt="2023-10-31T15:35:12.067" v="1339" actId="20577"/>
          <ac:spMkLst>
            <pc:docMk/>
            <pc:sldMk cId="2933166103" sldId="495"/>
            <ac:spMk id="16" creationId="{6ACE220B-440B-4408-91EE-2FAE076D2D28}"/>
          </ac:spMkLst>
        </pc:spChg>
        <pc:spChg chg="mod">
          <ac:chgData name="Lambert, Delphine" userId="d2882a2f-3a9c-4f64-9dc8-d1a1da896eb5" providerId="ADAL" clId="{A5F54872-70DE-4757-B89F-60C6EC34F853}" dt="2023-10-31T15:02:40.283" v="671" actId="20577"/>
          <ac:spMkLst>
            <pc:docMk/>
            <pc:sldMk cId="2933166103" sldId="495"/>
            <ac:spMk id="17" creationId="{594D2FF5-8B1D-47FB-BF21-40A153F41909}"/>
          </ac:spMkLst>
        </pc:spChg>
        <pc:spChg chg="mod">
          <ac:chgData name="Lambert, Delphine" userId="d2882a2f-3a9c-4f64-9dc8-d1a1da896eb5" providerId="ADAL" clId="{A5F54872-70DE-4757-B89F-60C6EC34F853}" dt="2023-10-31T15:36:06.387" v="1379" actId="1076"/>
          <ac:spMkLst>
            <pc:docMk/>
            <pc:sldMk cId="2933166103" sldId="495"/>
            <ac:spMk id="18" creationId="{2012BE64-1132-4178-AB5D-718905423251}"/>
          </ac:spMkLst>
        </pc:spChg>
        <pc:spChg chg="mod">
          <ac:chgData name="Lambert, Delphine" userId="d2882a2f-3a9c-4f64-9dc8-d1a1da896eb5" providerId="ADAL" clId="{A5F54872-70DE-4757-B89F-60C6EC34F853}" dt="2023-10-31T15:02:45.415" v="695" actId="20577"/>
          <ac:spMkLst>
            <pc:docMk/>
            <pc:sldMk cId="2933166103" sldId="495"/>
            <ac:spMk id="23" creationId="{BC120ED7-2D48-4C64-AF23-6021F468EB07}"/>
          </ac:spMkLst>
        </pc:spChg>
        <pc:picChg chg="mod">
          <ac:chgData name="Lambert, Delphine" userId="d2882a2f-3a9c-4f64-9dc8-d1a1da896eb5" providerId="ADAL" clId="{A5F54872-70DE-4757-B89F-60C6EC34F853}" dt="2023-10-31T15:36:02.271" v="1378" actId="1076"/>
          <ac:picMkLst>
            <pc:docMk/>
            <pc:sldMk cId="2933166103" sldId="495"/>
            <ac:picMk id="4" creationId="{3263361C-C8DC-B3B9-64CF-23C9CEC5EA58}"/>
          </ac:picMkLst>
        </pc:picChg>
      </pc:sldChg>
    </pc:docChg>
  </pc:docChgLst>
  <pc:docChgLst>
    <pc:chgData name="Lambert, Delphine" userId="d2882a2f-3a9c-4f64-9dc8-d1a1da896eb5" providerId="ADAL" clId="{A02943B7-6913-40F7-A752-854DD955EEA6}"/>
    <pc:docChg chg="modSld">
      <pc:chgData name="Lambert, Delphine" userId="d2882a2f-3a9c-4f64-9dc8-d1a1da896eb5" providerId="ADAL" clId="{A02943B7-6913-40F7-A752-854DD955EEA6}" dt="2023-11-06T10:12:41.046" v="48" actId="20577"/>
      <pc:docMkLst>
        <pc:docMk/>
      </pc:docMkLst>
      <pc:sldChg chg="modSp mod">
        <pc:chgData name="Lambert, Delphine" userId="d2882a2f-3a9c-4f64-9dc8-d1a1da896eb5" providerId="ADAL" clId="{A02943B7-6913-40F7-A752-854DD955EEA6}" dt="2023-11-06T09:57:55.250" v="4" actId="14100"/>
        <pc:sldMkLst>
          <pc:docMk/>
          <pc:sldMk cId="460918392" sldId="385"/>
        </pc:sldMkLst>
        <pc:spChg chg="mod">
          <ac:chgData name="Lambert, Delphine" userId="d2882a2f-3a9c-4f64-9dc8-d1a1da896eb5" providerId="ADAL" clId="{A02943B7-6913-40F7-A752-854DD955EEA6}" dt="2023-11-06T09:57:55.250" v="4" actId="14100"/>
          <ac:spMkLst>
            <pc:docMk/>
            <pc:sldMk cId="460918392" sldId="385"/>
            <ac:spMk id="10" creationId="{55596271-BA07-4AD9-822F-0A7D253037EC}"/>
          </ac:spMkLst>
        </pc:spChg>
      </pc:sldChg>
      <pc:sldChg chg="modSp mod">
        <pc:chgData name="Lambert, Delphine" userId="d2882a2f-3a9c-4f64-9dc8-d1a1da896eb5" providerId="ADAL" clId="{A02943B7-6913-40F7-A752-854DD955EEA6}" dt="2023-11-06T10:12:41.046" v="48" actId="20577"/>
        <pc:sldMkLst>
          <pc:docMk/>
          <pc:sldMk cId="2832211595" sldId="490"/>
        </pc:sldMkLst>
        <pc:spChg chg="mod">
          <ac:chgData name="Lambert, Delphine" userId="d2882a2f-3a9c-4f64-9dc8-d1a1da896eb5" providerId="ADAL" clId="{A02943B7-6913-40F7-A752-854DD955EEA6}" dt="2023-11-06T10:12:41.046" v="48" actId="20577"/>
          <ac:spMkLst>
            <pc:docMk/>
            <pc:sldMk cId="2832211595" sldId="490"/>
            <ac:spMk id="24" creationId="{EAAA89AF-342C-40D4-88D8-5CCC744AE6EE}"/>
          </ac:spMkLst>
        </pc:spChg>
      </pc:sldChg>
      <pc:sldChg chg="modSp">
        <pc:chgData name="Lambert, Delphine" userId="d2882a2f-3a9c-4f64-9dc8-d1a1da896eb5" providerId="ADAL" clId="{A02943B7-6913-40F7-A752-854DD955EEA6}" dt="2023-11-06T09:56:57.931" v="0"/>
        <pc:sldMkLst>
          <pc:docMk/>
          <pc:sldMk cId="2763767280" sldId="492"/>
        </pc:sldMkLst>
        <pc:spChg chg="mod">
          <ac:chgData name="Lambert, Delphine" userId="d2882a2f-3a9c-4f64-9dc8-d1a1da896eb5" providerId="ADAL" clId="{A02943B7-6913-40F7-A752-854DD955EEA6}" dt="2023-11-06T09:56:57.931" v="0"/>
          <ac:spMkLst>
            <pc:docMk/>
            <pc:sldMk cId="2763767280" sldId="492"/>
            <ac:spMk id="16" creationId="{6ACE220B-440B-4408-91EE-2FAE076D2D28}"/>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81120-9759-472D-AD02-928847D6B5E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D07B97E-7914-4A91-B50A-E8E993D36063}">
      <dgm:prSet phldrT="[Text]" phldr="1"/>
      <dgm:spPr/>
      <dgm:t>
        <a:bodyPr/>
        <a:lstStyle/>
        <a:p>
          <a:endParaRPr lang="es-PE" dirty="0"/>
        </a:p>
      </dgm:t>
    </dgm:pt>
    <dgm:pt modelId="{89E73833-34B2-4121-9795-844895145F0B}" type="sibTrans" cxnId="{9AB14B93-D38C-45BF-8F86-150402259120}">
      <dgm:prSet/>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es-PE"/>
        </a:p>
      </dgm:t>
    </dgm:pt>
    <dgm:pt modelId="{F7E12288-48AE-48FF-9DD9-6241EA7A1129}" type="parTrans" cxnId="{9AB14B93-D38C-45BF-8F86-150402259120}">
      <dgm:prSet/>
      <dgm:spPr/>
      <dgm:t>
        <a:bodyPr/>
        <a:lstStyle/>
        <a:p>
          <a:endParaRPr lang="es-PE"/>
        </a:p>
      </dgm:t>
    </dgm:pt>
    <dgm:pt modelId="{D2C7806D-5361-454D-8D86-D8024ECA5928}" type="pres">
      <dgm:prSet presAssocID="{78A81120-9759-472D-AD02-928847D6B5EB}" presName="Name0" presStyleCnt="0">
        <dgm:presLayoutVars>
          <dgm:chMax val="7"/>
          <dgm:chPref val="7"/>
          <dgm:dir/>
        </dgm:presLayoutVars>
      </dgm:prSet>
      <dgm:spPr/>
    </dgm:pt>
    <dgm:pt modelId="{ACD3892C-9878-49CC-AD5A-DBFC9E77E36A}" type="pres">
      <dgm:prSet presAssocID="{78A81120-9759-472D-AD02-928847D6B5EB}" presName="Name1" presStyleCnt="0"/>
      <dgm:spPr/>
    </dgm:pt>
    <dgm:pt modelId="{90978CDE-192A-4B33-8032-54851DF27E18}" type="pres">
      <dgm:prSet presAssocID="{89E73833-34B2-4121-9795-844895145F0B}" presName="picture_1" presStyleCnt="0"/>
      <dgm:spPr/>
    </dgm:pt>
    <dgm:pt modelId="{244020F1-A11C-4067-8DD3-4E5E92B0E437}" type="pres">
      <dgm:prSet presAssocID="{89E73833-34B2-4121-9795-844895145F0B}" presName="pictureRepeatNode" presStyleLbl="alignImgPlace1" presStyleIdx="0" presStyleCnt="1" custScaleX="133333" custScaleY="133333" custLinFactNeighborX="12082" custLinFactNeighborY="521"/>
      <dgm:spPr/>
    </dgm:pt>
    <dgm:pt modelId="{1B20ED16-DFEB-4C9A-A94E-7A1406333A70}" type="pres">
      <dgm:prSet presAssocID="{7D07B97E-7914-4A91-B50A-E8E993D36063}" presName="text_1" presStyleLbl="node1" presStyleIdx="0" presStyleCnt="0" custLinFactX="-90062" custLinFactY="32750" custLinFactNeighborX="-100000" custLinFactNeighborY="100000">
        <dgm:presLayoutVars>
          <dgm:bulletEnabled val="1"/>
        </dgm:presLayoutVars>
      </dgm:prSet>
      <dgm:spPr/>
    </dgm:pt>
  </dgm:ptLst>
  <dgm:cxnLst>
    <dgm:cxn modelId="{3592848A-C1EE-4045-99C5-E0FE26620035}" type="presOf" srcId="{78A81120-9759-472D-AD02-928847D6B5EB}" destId="{D2C7806D-5361-454D-8D86-D8024ECA5928}" srcOrd="0" destOrd="0" presId="urn:microsoft.com/office/officeart/2008/layout/CircularPictureCallout"/>
    <dgm:cxn modelId="{9AB14B93-D38C-45BF-8F86-150402259120}" srcId="{78A81120-9759-472D-AD02-928847D6B5EB}" destId="{7D07B97E-7914-4A91-B50A-E8E993D36063}" srcOrd="0" destOrd="0" parTransId="{F7E12288-48AE-48FF-9DD9-6241EA7A1129}" sibTransId="{89E73833-34B2-4121-9795-844895145F0B}"/>
    <dgm:cxn modelId="{747B7CA2-5814-41BE-B822-7B1B15D1B458}" type="presOf" srcId="{7D07B97E-7914-4A91-B50A-E8E993D36063}" destId="{1B20ED16-DFEB-4C9A-A94E-7A1406333A70}" srcOrd="0" destOrd="0" presId="urn:microsoft.com/office/officeart/2008/layout/CircularPictureCallout"/>
    <dgm:cxn modelId="{850CD0CF-83DE-45DA-8888-DDB3554A12A0}" type="presOf" srcId="{89E73833-34B2-4121-9795-844895145F0B}" destId="{244020F1-A11C-4067-8DD3-4E5E92B0E437}" srcOrd="0" destOrd="0" presId="urn:microsoft.com/office/officeart/2008/layout/CircularPictureCallout"/>
    <dgm:cxn modelId="{F2979EE7-7176-4795-8374-30954981AD7F}" type="presParOf" srcId="{D2C7806D-5361-454D-8D86-D8024ECA5928}" destId="{ACD3892C-9878-49CC-AD5A-DBFC9E77E36A}" srcOrd="0" destOrd="0" presId="urn:microsoft.com/office/officeart/2008/layout/CircularPictureCallout"/>
    <dgm:cxn modelId="{5561DED4-AAAB-4F87-A144-7BCEB340A839}" type="presParOf" srcId="{ACD3892C-9878-49CC-AD5A-DBFC9E77E36A}" destId="{90978CDE-192A-4B33-8032-54851DF27E18}" srcOrd="0" destOrd="0" presId="urn:microsoft.com/office/officeart/2008/layout/CircularPictureCallout"/>
    <dgm:cxn modelId="{935B35D4-21D0-4DB3-A479-213F7B61A0D0}" type="presParOf" srcId="{90978CDE-192A-4B33-8032-54851DF27E18}" destId="{244020F1-A11C-4067-8DD3-4E5E92B0E437}" srcOrd="0" destOrd="0" presId="urn:microsoft.com/office/officeart/2008/layout/CircularPictureCallout"/>
    <dgm:cxn modelId="{0FC38F8D-603B-4C5F-B7C2-559A6E639314}" type="presParOf" srcId="{ACD3892C-9878-49CC-AD5A-DBFC9E77E36A}" destId="{1B20ED16-DFEB-4C9A-A94E-7A1406333A70}"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20F1-A11C-4067-8DD3-4E5E92B0E437}">
      <dsp:nvSpPr>
        <dsp:cNvPr id="0" name=""/>
        <dsp:cNvSpPr/>
      </dsp:nvSpPr>
      <dsp:spPr>
        <a:xfrm>
          <a:off x="768266" y="-121917"/>
          <a:ext cx="2255514" cy="2255514"/>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0ED16-DFEB-4C9A-A94E-7A1406333A70}">
      <dsp:nvSpPr>
        <dsp:cNvPr id="0" name=""/>
        <dsp:cNvSpPr/>
      </dsp:nvSpPr>
      <dsp:spPr>
        <a:xfrm>
          <a:off x="0" y="1453438"/>
          <a:ext cx="1082649" cy="5582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00150">
            <a:lnSpc>
              <a:spcPct val="90000"/>
            </a:lnSpc>
            <a:spcBef>
              <a:spcPct val="0"/>
            </a:spcBef>
            <a:spcAft>
              <a:spcPct val="35000"/>
            </a:spcAft>
            <a:buNone/>
          </a:pPr>
          <a:endParaRPr lang="es-PE" sz="2700" kern="1200" dirty="0"/>
        </a:p>
      </dsp:txBody>
      <dsp:txXfrm>
        <a:off x="0" y="1453438"/>
        <a:ext cx="1082649" cy="55824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5D17D-FD7A-4E2B-9211-28FF2279A4B5}" type="datetimeFigureOut">
              <a:rPr lang="es-PE" smtClean="0"/>
              <a:t>6/11/2023</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C8C07-F838-4D9E-8DF1-55C394CA48FA}" type="slidenum">
              <a:rPr lang="es-PE" smtClean="0"/>
              <a:t>‹N°›</a:t>
            </a:fld>
            <a:endParaRPr lang="es-PE"/>
          </a:p>
        </p:txBody>
      </p:sp>
    </p:spTree>
    <p:extLst>
      <p:ext uri="{BB962C8B-B14F-4D97-AF65-F5344CB8AC3E}">
        <p14:creationId xmlns:p14="http://schemas.microsoft.com/office/powerpoint/2010/main" val="380103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fr"/>
              <a:t>9 novembre 2015</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5</a:t>
            </a:fld>
            <a:endParaRPr lang="en-US" dirty="0"/>
          </a:p>
        </p:txBody>
      </p:sp>
    </p:spTree>
    <p:extLst>
      <p:ext uri="{BB962C8B-B14F-4D97-AF65-F5344CB8AC3E}">
        <p14:creationId xmlns:p14="http://schemas.microsoft.com/office/powerpoint/2010/main" val="21618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fr"/>
              <a:t>9 novembre 2015</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14</a:t>
            </a:fld>
            <a:endParaRPr lang="en-US" dirty="0"/>
          </a:p>
        </p:txBody>
      </p:sp>
    </p:spTree>
    <p:extLst>
      <p:ext uri="{BB962C8B-B14F-4D97-AF65-F5344CB8AC3E}">
        <p14:creationId xmlns:p14="http://schemas.microsoft.com/office/powerpoint/2010/main" val="198518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424F079-DCC5-41EC-A910-77D3F6267FCF}"/>
              </a:ext>
            </a:extLst>
          </p:cNvPr>
          <p:cNvSpPr>
            <a:spLocks noGrp="1"/>
          </p:cNvSpPr>
          <p:nvPr>
            <p:ph type="body" sz="quarter" idx="10" hasCustomPrompt="1"/>
          </p:nvPr>
        </p:nvSpPr>
        <p:spPr>
          <a:xfrm>
            <a:off x="593990" y="1954153"/>
            <a:ext cx="9140031"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6" name="Title 1">
            <a:extLst>
              <a:ext uri="{FF2B5EF4-FFF2-40B4-BE49-F238E27FC236}">
                <a16:creationId xmlns:a16="http://schemas.microsoft.com/office/drawing/2014/main" id="{79499397-516C-4916-BDD8-79EC827597C5}"/>
              </a:ext>
            </a:extLst>
          </p:cNvPr>
          <p:cNvSpPr>
            <a:spLocks noGrp="1"/>
          </p:cNvSpPr>
          <p:nvPr>
            <p:ph type="title" hasCustomPrompt="1"/>
          </p:nvPr>
        </p:nvSpPr>
        <p:spPr>
          <a:xfrm>
            <a:off x="593990" y="2458411"/>
            <a:ext cx="11002698" cy="2136483"/>
          </a:xfrm>
        </p:spPr>
        <p:txBody>
          <a:bodyPr wrap="square" lIns="0" bIns="0" anchor="b">
            <a:spAutoFit/>
          </a:bodyPr>
          <a:lstStyle>
            <a:lvl1pPr>
              <a:defRPr sz="7333">
                <a:solidFill>
                  <a:schemeClr val="tx2"/>
                </a:solidFill>
                <a:latin typeface="+mj-lt"/>
              </a:defRPr>
            </a:lvl1pPr>
          </a:lstStyle>
          <a:p>
            <a:r>
              <a:rPr lang="en-US"/>
              <a:t>Presentation title goes here</a:t>
            </a:r>
          </a:p>
        </p:txBody>
      </p:sp>
      <p:sp>
        <p:nvSpPr>
          <p:cNvPr id="15" name="Text Placeholder 5">
            <a:extLst>
              <a:ext uri="{FF2B5EF4-FFF2-40B4-BE49-F238E27FC236}">
                <a16:creationId xmlns:a16="http://schemas.microsoft.com/office/drawing/2014/main" id="{2FD86D0B-F6DA-42B3-88F2-0A2A5FD7D059}"/>
              </a:ext>
            </a:extLst>
          </p:cNvPr>
          <p:cNvSpPr>
            <a:spLocks noGrp="1"/>
          </p:cNvSpPr>
          <p:nvPr>
            <p:ph type="body" sz="quarter" idx="12" hasCustomPrompt="1"/>
          </p:nvPr>
        </p:nvSpPr>
        <p:spPr>
          <a:xfrm>
            <a:off x="593990" y="4604206"/>
            <a:ext cx="11002698"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166288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Symbol 2">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7CA47CE1-63E6-4D90-8AFF-264AAF3D23A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209" b="-343"/>
          <a:stretch/>
        </p:blipFill>
        <p:spPr>
          <a:xfrm>
            <a:off x="595313" y="1199869"/>
            <a:ext cx="3970075" cy="4475444"/>
          </a:xfrm>
          <a:prstGeom prst="rect">
            <a:avLst/>
          </a:prstGeom>
        </p:spPr>
      </p:pic>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735053" y="2323043"/>
            <a:ext cx="5861635" cy="1685077"/>
          </a:xfrm>
        </p:spPr>
        <p:txBody>
          <a:bodyPr wrap="square" anchor="b">
            <a:spAutoFit/>
          </a:bodyPr>
          <a:lstStyle>
            <a:lvl1pPr>
              <a:defRPr sz="6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735053" y="4008119"/>
            <a:ext cx="5861635" cy="392864"/>
          </a:xfrm>
          <a:prstGeom prst="rect">
            <a:avLst/>
          </a:prstGeom>
        </p:spPr>
        <p:txBody>
          <a:bodyPr wrap="square" lIns="0" tIns="109728" rIns="0" bIns="0">
            <a:spAutoFit/>
          </a:bodyPr>
          <a:lstStyle>
            <a:lvl1pPr>
              <a:defRPr kumimoji="0" lang="en-US" sz="18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131962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lvl1pPr>
              <a:defRPr/>
            </a:lvl1pPr>
          </a:lstStyle>
          <a:p>
            <a:r>
              <a:rPr lang="en-US"/>
              <a:t>Slide title goes here</a:t>
            </a:r>
          </a:p>
        </p:txBody>
      </p:sp>
      <p:sp>
        <p:nvSpPr>
          <p:cNvPr id="7" name="Text Placeholder 5">
            <a:extLst>
              <a:ext uri="{FF2B5EF4-FFF2-40B4-BE49-F238E27FC236}">
                <a16:creationId xmlns:a16="http://schemas.microsoft.com/office/drawing/2014/main" id="{33D455FD-A842-4F0A-B110-15F878D21A5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5" name="Footer Placeholder 4">
            <a:extLst>
              <a:ext uri="{FF2B5EF4-FFF2-40B4-BE49-F238E27FC236}">
                <a16:creationId xmlns:a16="http://schemas.microsoft.com/office/drawing/2014/main" id="{1BE3AA71-DC14-482F-BF0B-9FA6773CAA7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6" name="Slide Number Placeholder 5">
            <a:extLst>
              <a:ext uri="{FF2B5EF4-FFF2-40B4-BE49-F238E27FC236}">
                <a16:creationId xmlns:a16="http://schemas.microsoft.com/office/drawing/2014/main" id="{51A7A68E-66D8-41DA-8586-9A8F841AF430}"/>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30592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329931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DA7E73C6-7BDC-4FF8-8260-60A5A06A978B}"/>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89FB9248-9E03-4DB4-9487-2EF5EDB24449}"/>
              </a:ext>
            </a:extLst>
          </p:cNvPr>
          <p:cNvSpPr>
            <a:spLocks noGrp="1"/>
          </p:cNvSpPr>
          <p:nvPr>
            <p:ph sz="quarter" idx="14"/>
          </p:nvPr>
        </p:nvSpPr>
        <p:spPr>
          <a:xfrm>
            <a:off x="593990" y="1270000"/>
            <a:ext cx="11001375" cy="47266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AE24ACBF-A882-423B-9E39-69BB908A20A6}"/>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219408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9" name="Text Placeholder 5">
            <a:extLst>
              <a:ext uri="{FF2B5EF4-FFF2-40B4-BE49-F238E27FC236}">
                <a16:creationId xmlns:a16="http://schemas.microsoft.com/office/drawing/2014/main" id="{12B251F1-F4E9-49A1-9EE2-347BF4FB023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F20C9A53-68FD-4349-9D24-5D90DD2075AE}"/>
              </a:ext>
            </a:extLst>
          </p:cNvPr>
          <p:cNvSpPr>
            <a:spLocks noGrp="1"/>
          </p:cNvSpPr>
          <p:nvPr>
            <p:ph sz="quarter" idx="14"/>
          </p:nvPr>
        </p:nvSpPr>
        <p:spPr>
          <a:xfrm>
            <a:off x="593990"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E6699927-DD70-4280-95DF-BBCE937CF250}"/>
              </a:ext>
            </a:extLst>
          </p:cNvPr>
          <p:cNvSpPr>
            <a:spLocks noGrp="1"/>
          </p:cNvSpPr>
          <p:nvPr>
            <p:ph sz="quarter" idx="15"/>
          </p:nvPr>
        </p:nvSpPr>
        <p:spPr>
          <a:xfrm>
            <a:off x="6213076"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099D7625-1E43-489A-B784-CA53391B4B0D}"/>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84778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35836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260552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88198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1D169-AB00-49FF-8B6F-87C2B0E152CF}"/>
              </a:ext>
            </a:extLst>
          </p:cNvPr>
          <p:cNvSpPr>
            <a:spLocks noGrp="1"/>
          </p:cNvSpPr>
          <p:nvPr>
            <p:ph type="title" hasCustomPrompt="1"/>
          </p:nvPr>
        </p:nvSpPr>
        <p:spPr/>
        <p:txBody>
          <a:bodyPr/>
          <a:lstStyle>
            <a:lvl1pPr>
              <a:defRPr/>
            </a:lvl1pPr>
          </a:lstStyle>
          <a:p>
            <a:r>
              <a:rPr lang="en-US"/>
              <a:t>Slide title goes here</a:t>
            </a:r>
          </a:p>
        </p:txBody>
      </p:sp>
      <p:sp>
        <p:nvSpPr>
          <p:cNvPr id="10" name="Text Placeholder 5">
            <a:extLst>
              <a:ext uri="{FF2B5EF4-FFF2-40B4-BE49-F238E27FC236}">
                <a16:creationId xmlns:a16="http://schemas.microsoft.com/office/drawing/2014/main" id="{DA65FF94-E781-48C0-B148-F427E4E19349}"/>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601229" y="1291820"/>
            <a:ext cx="10988220" cy="615553"/>
          </a:xfrm>
          <a:prstGeom prst="rect">
            <a:avLst/>
          </a:prstGeom>
          <a:noFill/>
        </p:spPr>
        <p:txBody>
          <a:bodyPr wrap="square" lIns="0" tIns="0" rIns="0" bIns="0" rtlCol="0" anchor="t">
            <a:noAutofit/>
          </a:bodyPr>
          <a:lstStyle>
            <a:lvl1pPr>
              <a:defRPr lang="en-US" sz="2000" b="0" dirty="0">
                <a:solidFill>
                  <a:schemeClr val="tx2"/>
                </a:solidFill>
              </a:defRPr>
            </a:lvl1pPr>
          </a:lstStyle>
          <a:p>
            <a:pPr lvl="0" defTabSz="380985"/>
            <a:r>
              <a:rPr lang="en-US"/>
              <a:t>This introductory text can be two lines; they should not be separate paragraphs. </a:t>
            </a:r>
            <a:br>
              <a:rPr lang="en-US"/>
            </a:br>
            <a:r>
              <a:rPr lang="en-US"/>
              <a:t>Avoid the space between by using a soft return (shift + enter) to force the next line.</a:t>
            </a:r>
          </a:p>
        </p:txBody>
      </p:sp>
      <p:sp>
        <p:nvSpPr>
          <p:cNvPr id="13" name="Content Placeholder 5">
            <a:extLst>
              <a:ext uri="{FF2B5EF4-FFF2-40B4-BE49-F238E27FC236}">
                <a16:creationId xmlns:a16="http://schemas.microsoft.com/office/drawing/2014/main" id="{26AB7FE1-6C7A-4C21-9B51-6E7245BA6A00}"/>
              </a:ext>
            </a:extLst>
          </p:cNvPr>
          <p:cNvSpPr>
            <a:spLocks noGrp="1"/>
          </p:cNvSpPr>
          <p:nvPr>
            <p:ph sz="quarter" idx="18"/>
          </p:nvPr>
        </p:nvSpPr>
        <p:spPr>
          <a:xfrm>
            <a:off x="593990"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3A8BDD4B-851B-4205-A741-6DC9A1A707BA}"/>
              </a:ext>
            </a:extLst>
          </p:cNvPr>
          <p:cNvSpPr>
            <a:spLocks noGrp="1"/>
          </p:cNvSpPr>
          <p:nvPr>
            <p:ph sz="quarter" idx="15"/>
          </p:nvPr>
        </p:nvSpPr>
        <p:spPr>
          <a:xfrm>
            <a:off x="6213076"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52F3929-56F5-4811-A752-3F16A1AC72DC}"/>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47874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F7BE20E7-9375-4D7A-8D4F-0DD771956F0A}"/>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5382948"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7" name="Content Placeholder 5">
            <a:extLst>
              <a:ext uri="{FF2B5EF4-FFF2-40B4-BE49-F238E27FC236}">
                <a16:creationId xmlns:a16="http://schemas.microsoft.com/office/drawing/2014/main" id="{C62DCBC9-EEBB-4199-B0ED-EBC52C39BB94}"/>
              </a:ext>
            </a:extLst>
          </p:cNvPr>
          <p:cNvSpPr>
            <a:spLocks noGrp="1"/>
          </p:cNvSpPr>
          <p:nvPr>
            <p:ph sz="quarter" idx="18"/>
          </p:nvPr>
        </p:nvSpPr>
        <p:spPr>
          <a:xfrm>
            <a:off x="593990"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70000"/>
            <a:ext cx="5382283"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8" name="Content Placeholder 5">
            <a:extLst>
              <a:ext uri="{FF2B5EF4-FFF2-40B4-BE49-F238E27FC236}">
                <a16:creationId xmlns:a16="http://schemas.microsoft.com/office/drawing/2014/main" id="{0D1E525E-DDE1-4359-B3A8-D5C7C25AA311}"/>
              </a:ext>
            </a:extLst>
          </p:cNvPr>
          <p:cNvSpPr>
            <a:spLocks noGrp="1"/>
          </p:cNvSpPr>
          <p:nvPr>
            <p:ph sz="quarter" idx="19"/>
          </p:nvPr>
        </p:nvSpPr>
        <p:spPr>
          <a:xfrm>
            <a:off x="6213076"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AD9E9D70-AD2E-4ADC-BE5E-A4A35D514D1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22876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Electric Blue">
    <p:bg>
      <p:bgPr>
        <a:solidFill>
          <a:srgbClr val="1010EB"/>
        </a:solidFill>
        <a:effectLst/>
      </p:bgPr>
    </p:bg>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4025816-B6AD-4295-9516-A131E09942CB}"/>
              </a:ext>
            </a:extLst>
          </p:cNvPr>
          <p:cNvSpPr>
            <a:spLocks noGrp="1"/>
          </p:cNvSpPr>
          <p:nvPr>
            <p:ph type="body" sz="quarter" idx="10" hasCustomPrompt="1"/>
          </p:nvPr>
        </p:nvSpPr>
        <p:spPr>
          <a:xfrm>
            <a:off x="593990" y="1954153"/>
            <a:ext cx="9129448"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21" name="Title 1">
            <a:extLst>
              <a:ext uri="{FF2B5EF4-FFF2-40B4-BE49-F238E27FC236}">
                <a16:creationId xmlns:a16="http://schemas.microsoft.com/office/drawing/2014/main" id="{CCC30C94-9D0D-4B7E-85A1-82AEC08E96B7}"/>
              </a:ext>
            </a:extLst>
          </p:cNvPr>
          <p:cNvSpPr>
            <a:spLocks noGrp="1"/>
          </p:cNvSpPr>
          <p:nvPr>
            <p:ph type="title" hasCustomPrompt="1"/>
          </p:nvPr>
        </p:nvSpPr>
        <p:spPr>
          <a:xfrm>
            <a:off x="593990" y="2458411"/>
            <a:ext cx="11002697" cy="2136483"/>
          </a:xfrm>
        </p:spPr>
        <p:txBody>
          <a:bodyPr wrap="square" lIns="0" bIns="0" anchor="b">
            <a:spAutoFit/>
          </a:bodyPr>
          <a:lstStyle>
            <a:lvl1pPr>
              <a:defRPr sz="7333">
                <a:solidFill>
                  <a:srgbClr val="FFFFFF"/>
                </a:solidFill>
                <a:latin typeface="+mj-lt"/>
              </a:defRPr>
            </a:lvl1pPr>
          </a:lstStyle>
          <a:p>
            <a:r>
              <a:rPr lang="en-US"/>
              <a:t>Presentation title goes here</a:t>
            </a:r>
          </a:p>
        </p:txBody>
      </p:sp>
      <p:sp>
        <p:nvSpPr>
          <p:cNvPr id="20" name="Text Placeholder 5">
            <a:extLst>
              <a:ext uri="{FF2B5EF4-FFF2-40B4-BE49-F238E27FC236}">
                <a16:creationId xmlns:a16="http://schemas.microsoft.com/office/drawing/2014/main" id="{6AFA93CD-B938-4662-B20E-40FBB0A637EF}"/>
              </a:ext>
            </a:extLst>
          </p:cNvPr>
          <p:cNvSpPr>
            <a:spLocks noGrp="1"/>
          </p:cNvSpPr>
          <p:nvPr>
            <p:ph type="body" sz="quarter" idx="12" hasCustomPrompt="1"/>
          </p:nvPr>
        </p:nvSpPr>
        <p:spPr>
          <a:xfrm>
            <a:off x="593991" y="4604206"/>
            <a:ext cx="11002697"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84C8C313-CD27-4AAA-AAC1-F5E00C2B1C9F}"/>
              </a:ext>
            </a:extLst>
          </p:cNvPr>
          <p:cNvSpPr>
            <a:spLocks noGrp="1"/>
          </p:cNvSpPr>
          <p:nvPr>
            <p:ph type="body" sz="quarter" idx="13" hasCustomPrompt="1"/>
          </p:nvPr>
        </p:nvSpPr>
        <p:spPr>
          <a:xfrm>
            <a:off x="593991" y="5930567"/>
            <a:ext cx="5393530"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1C400979-FBB2-4A8B-9B9D-E15997BC3242}"/>
              </a:ext>
            </a:extLst>
          </p:cNvPr>
          <p:cNvSpPr>
            <a:spLocks noGrp="1"/>
          </p:cNvSpPr>
          <p:nvPr>
            <p:ph type="body" sz="quarter" idx="14" hasCustomPrompt="1"/>
          </p:nvPr>
        </p:nvSpPr>
        <p:spPr>
          <a:xfrm>
            <a:off x="602588" y="6176255"/>
            <a:ext cx="5393531"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9" name="Graphic 8">
            <a:extLst>
              <a:ext uri="{FF2B5EF4-FFF2-40B4-BE49-F238E27FC236}">
                <a16:creationId xmlns:a16="http://schemas.microsoft.com/office/drawing/2014/main" id="{796920F4-5BB1-448D-81A2-D5145C1472D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7968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3509698"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491" y="1270000"/>
            <a:ext cx="3512344"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8089637" y="1270000"/>
            <a:ext cx="3506387"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334564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257677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3389313" y="1270000"/>
            <a:ext cx="258762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6215486" y="1270000"/>
            <a:ext cx="256349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9028987" y="1270000"/>
            <a:ext cx="2567037"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414327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1"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2845979" y="1275034"/>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2</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5097968"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3</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7349956"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4</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C2E15390-C11C-428F-AD2A-A6D9CDF3DDE4}"/>
              </a:ext>
            </a:extLst>
          </p:cNvPr>
          <p:cNvSpPr>
            <a:spLocks noGrp="1"/>
          </p:cNvSpPr>
          <p:nvPr>
            <p:ph type="body" sz="quarter" idx="22" hasCustomPrompt="1"/>
          </p:nvPr>
        </p:nvSpPr>
        <p:spPr>
          <a:xfrm>
            <a:off x="9601944"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5</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3391552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242DD897-A227-4EE6-B0BE-ABBA9BFD58D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CBE374B-D885-4C34-BB8B-7886C7C0AAB8}"/>
              </a:ext>
            </a:extLst>
          </p:cNvPr>
          <p:cNvSpPr>
            <a:spLocks noGrp="1"/>
          </p:cNvSpPr>
          <p:nvPr>
            <p:ph sz="quarter" idx="22"/>
          </p:nvPr>
        </p:nvSpPr>
        <p:spPr>
          <a:xfrm>
            <a:off x="59399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0" name="Content Placeholder 5">
            <a:extLst>
              <a:ext uri="{FF2B5EF4-FFF2-40B4-BE49-F238E27FC236}">
                <a16:creationId xmlns:a16="http://schemas.microsoft.com/office/drawing/2014/main" id="{00ADD461-7177-47D6-BB90-DD0982C41E68}"/>
              </a:ext>
            </a:extLst>
          </p:cNvPr>
          <p:cNvSpPr>
            <a:spLocks noGrp="1"/>
          </p:cNvSpPr>
          <p:nvPr>
            <p:ph sz="quarter" idx="24"/>
          </p:nvPr>
        </p:nvSpPr>
        <p:spPr>
          <a:xfrm>
            <a:off x="59399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19" name="Content Placeholder 5">
            <a:extLst>
              <a:ext uri="{FF2B5EF4-FFF2-40B4-BE49-F238E27FC236}">
                <a16:creationId xmlns:a16="http://schemas.microsoft.com/office/drawing/2014/main" id="{1F4736F1-5251-4DEB-B321-274285E1D2B4}"/>
              </a:ext>
            </a:extLst>
          </p:cNvPr>
          <p:cNvSpPr>
            <a:spLocks noGrp="1"/>
          </p:cNvSpPr>
          <p:nvPr>
            <p:ph sz="quarter" idx="23"/>
          </p:nvPr>
        </p:nvSpPr>
        <p:spPr>
          <a:xfrm>
            <a:off x="621374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13741"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283462C5-37B9-4807-9A98-C046BF428456}"/>
              </a:ext>
            </a:extLst>
          </p:cNvPr>
          <p:cNvSpPr>
            <a:spLocks noGrp="1"/>
          </p:cNvSpPr>
          <p:nvPr>
            <p:ph sz="quarter" idx="25"/>
          </p:nvPr>
        </p:nvSpPr>
        <p:spPr>
          <a:xfrm>
            <a:off x="621374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418ACE11-13AA-43E4-B0E2-33691563389F}"/>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210920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 with Feature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6A552AA7-5EEF-44FE-BC86-324CE6243EA7}"/>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70228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 Lorem ipsum </a:t>
            </a:r>
            <a:br>
              <a:rPr lang="en-US"/>
            </a:br>
            <a:r>
              <a:rPr lang="en-US"/>
              <a:t>dolor sit </a:t>
            </a:r>
            <a:r>
              <a:rPr lang="en-US" err="1"/>
              <a:t>amet</a:t>
            </a:r>
            <a:r>
              <a:rPr lang="en-US"/>
              <a:t> </a:t>
            </a:r>
          </a:p>
        </p:txBody>
      </p:sp>
      <p:sp>
        <p:nvSpPr>
          <p:cNvPr id="6" name="Text Placeholder 5">
            <a:extLst>
              <a:ext uri="{FF2B5EF4-FFF2-40B4-BE49-F238E27FC236}">
                <a16:creationId xmlns:a16="http://schemas.microsoft.com/office/drawing/2014/main" id="{63210BC1-0EF7-4E0D-B180-D97A6B3A3ED2}"/>
              </a:ext>
            </a:extLst>
          </p:cNvPr>
          <p:cNvSpPr>
            <a:spLocks noGrp="1"/>
          </p:cNvSpPr>
          <p:nvPr>
            <p:ph type="body" sz="quarter" idx="22" hasCustomPrompt="1"/>
          </p:nvPr>
        </p:nvSpPr>
        <p:spPr>
          <a:xfrm>
            <a:off x="593991" y="2750176"/>
            <a:ext cx="5372364" cy="649720"/>
          </a:xfrm>
        </p:spPr>
        <p:txBody>
          <a:bodyPr/>
          <a:lstStyle>
            <a:lvl1pPr>
              <a:defRPr/>
            </a:lvl1pPr>
          </a:lstStyle>
          <a:p>
            <a:pPr lvl="0"/>
            <a:r>
              <a:rPr lang="en-US"/>
              <a:t>Enter text</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409496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 Lorem ipsum </a:t>
            </a:r>
            <a:br>
              <a:rPr lang="en-US"/>
            </a:br>
            <a:r>
              <a:rPr lang="en-US"/>
              <a:t>dolor sit </a:t>
            </a:r>
            <a:r>
              <a:rPr lang="en-US" err="1"/>
              <a:t>amet</a:t>
            </a:r>
            <a:r>
              <a:rPr lang="en-US"/>
              <a:t> </a:t>
            </a:r>
          </a:p>
        </p:txBody>
      </p:sp>
      <p:sp>
        <p:nvSpPr>
          <p:cNvPr id="22" name="Text Placeholder 5">
            <a:extLst>
              <a:ext uri="{FF2B5EF4-FFF2-40B4-BE49-F238E27FC236}">
                <a16:creationId xmlns:a16="http://schemas.microsoft.com/office/drawing/2014/main" id="{0294A288-1C96-4F4A-857E-7950F4441581}"/>
              </a:ext>
            </a:extLst>
          </p:cNvPr>
          <p:cNvSpPr>
            <a:spLocks noGrp="1"/>
          </p:cNvSpPr>
          <p:nvPr>
            <p:ph type="body" sz="quarter" idx="24" hasCustomPrompt="1"/>
          </p:nvPr>
        </p:nvSpPr>
        <p:spPr>
          <a:xfrm>
            <a:off x="593991" y="5151120"/>
            <a:ext cx="5372364" cy="649720"/>
          </a:xfrm>
        </p:spPr>
        <p:txBody>
          <a:bodyPr/>
          <a:lstStyle>
            <a:lvl1pPr>
              <a:defRPr/>
            </a:lvl1pPr>
          </a:lstStyle>
          <a:p>
            <a:pPr lvl="0"/>
            <a:r>
              <a:rPr lang="en-US"/>
              <a:t>Enter text</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23003" y="170228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 Lorem ipsum </a:t>
            </a:r>
            <a:br>
              <a:rPr lang="en-US"/>
            </a:br>
            <a:r>
              <a:rPr lang="en-US"/>
              <a:t>dolor sit </a:t>
            </a:r>
            <a:r>
              <a:rPr lang="en-US" err="1"/>
              <a:t>amet</a:t>
            </a:r>
            <a:r>
              <a:rPr lang="en-US"/>
              <a:t> </a:t>
            </a:r>
          </a:p>
        </p:txBody>
      </p:sp>
      <p:sp>
        <p:nvSpPr>
          <p:cNvPr id="21" name="Text Placeholder 5">
            <a:extLst>
              <a:ext uri="{FF2B5EF4-FFF2-40B4-BE49-F238E27FC236}">
                <a16:creationId xmlns:a16="http://schemas.microsoft.com/office/drawing/2014/main" id="{25D1C507-ACA1-48D9-9CA9-C01A74444014}"/>
              </a:ext>
            </a:extLst>
          </p:cNvPr>
          <p:cNvSpPr>
            <a:spLocks noGrp="1"/>
          </p:cNvSpPr>
          <p:nvPr>
            <p:ph type="body" sz="quarter" idx="23" hasCustomPrompt="1"/>
          </p:nvPr>
        </p:nvSpPr>
        <p:spPr>
          <a:xfrm>
            <a:off x="6224324" y="2750176"/>
            <a:ext cx="5372364" cy="649720"/>
          </a:xfrm>
        </p:spPr>
        <p:txBody>
          <a:bodyPr/>
          <a:lstStyle>
            <a:lvl1pPr>
              <a:defRPr/>
            </a:lvl1pPr>
          </a:lstStyle>
          <a:p>
            <a:pPr lvl="0"/>
            <a:r>
              <a:rPr lang="en-US"/>
              <a:t>Enter text</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23003" y="409496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4 Lorem ipsum </a:t>
            </a:r>
            <a:br>
              <a:rPr lang="en-US"/>
            </a:br>
            <a:r>
              <a:rPr lang="en-US"/>
              <a:t>dolor sit </a:t>
            </a:r>
            <a:r>
              <a:rPr lang="en-US" err="1"/>
              <a:t>amet</a:t>
            </a:r>
            <a:r>
              <a:rPr lang="en-US"/>
              <a:t> </a:t>
            </a:r>
          </a:p>
        </p:txBody>
      </p:sp>
      <p:sp>
        <p:nvSpPr>
          <p:cNvPr id="23" name="Text Placeholder 5">
            <a:extLst>
              <a:ext uri="{FF2B5EF4-FFF2-40B4-BE49-F238E27FC236}">
                <a16:creationId xmlns:a16="http://schemas.microsoft.com/office/drawing/2014/main" id="{2BD8E753-9439-484D-A881-CA6DF8EC29E0}"/>
              </a:ext>
            </a:extLst>
          </p:cNvPr>
          <p:cNvSpPr>
            <a:spLocks noGrp="1"/>
          </p:cNvSpPr>
          <p:nvPr>
            <p:ph type="body" sz="quarter" idx="25" hasCustomPrompt="1"/>
          </p:nvPr>
        </p:nvSpPr>
        <p:spPr>
          <a:xfrm>
            <a:off x="6224324" y="5151120"/>
            <a:ext cx="5372364" cy="649720"/>
          </a:xfrm>
        </p:spPr>
        <p:txBody>
          <a:bodyPr/>
          <a:lstStyle>
            <a:lvl1pPr>
              <a:defRPr/>
            </a:lvl1pPr>
          </a:lstStyle>
          <a:p>
            <a:pPr lvl="0"/>
            <a:r>
              <a:rPr lang="en-US"/>
              <a:t>Enter text</a:t>
            </a:r>
          </a:p>
        </p:txBody>
      </p:sp>
      <p:sp>
        <p:nvSpPr>
          <p:cNvPr id="20" name="Text Placeholder 5">
            <a:extLst>
              <a:ext uri="{FF2B5EF4-FFF2-40B4-BE49-F238E27FC236}">
                <a16:creationId xmlns:a16="http://schemas.microsoft.com/office/drawing/2014/main" id="{8943AD6C-88A1-4D6C-B6AD-35A3DF3F76D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cxnSp>
        <p:nvCxnSpPr>
          <p:cNvPr id="17" name="Straight Connector 16">
            <a:extLst>
              <a:ext uri="{FF2B5EF4-FFF2-40B4-BE49-F238E27FC236}">
                <a16:creationId xmlns:a16="http://schemas.microsoft.com/office/drawing/2014/main" id="{010F4379-3C3D-4449-9729-A61F86FBE697}"/>
              </a:ext>
              <a:ext uri="{C183D7F6-B498-43B3-948B-1728B52AA6E4}">
                <adec:decorative xmlns:adec="http://schemas.microsoft.com/office/drawing/2017/decorative" val="1"/>
              </a:ext>
            </a:extLst>
          </p:cNvPr>
          <p:cNvCxnSpPr>
            <a:cxnSpLocks/>
          </p:cNvCxnSpPr>
          <p:nvPr userDrawn="1"/>
        </p:nvCxnSpPr>
        <p:spPr>
          <a:xfrm>
            <a:off x="579438"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35B4805-9C3D-49F6-8AC2-C36D26BA0311}"/>
              </a:ext>
              <a:ext uri="{C183D7F6-B498-43B3-948B-1728B52AA6E4}">
                <adec:decorative xmlns:adec="http://schemas.microsoft.com/office/drawing/2017/decorative" val="1"/>
              </a:ext>
            </a:extLst>
          </p:cNvPr>
          <p:cNvCxnSpPr>
            <a:cxnSpLocks/>
          </p:cNvCxnSpPr>
          <p:nvPr userDrawn="1"/>
        </p:nvCxnSpPr>
        <p:spPr>
          <a:xfrm>
            <a:off x="6207126"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726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21" name="Text Placeholder 5">
            <a:extLst>
              <a:ext uri="{FF2B5EF4-FFF2-40B4-BE49-F238E27FC236}">
                <a16:creationId xmlns:a16="http://schemas.microsoft.com/office/drawing/2014/main" id="{A644BFC4-FBC2-42E2-8D7A-A09C397FC653}"/>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7C099C6-940D-49FB-BD68-E7B3F9EB75B2}"/>
              </a:ext>
            </a:extLst>
          </p:cNvPr>
          <p:cNvSpPr>
            <a:spLocks noGrp="1"/>
          </p:cNvSpPr>
          <p:nvPr>
            <p:ph sz="quarter" idx="26"/>
          </p:nvPr>
        </p:nvSpPr>
        <p:spPr>
          <a:xfrm>
            <a:off x="593990"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525" y="1280514"/>
            <a:ext cx="3520246"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3" name="Content Placeholder 5">
            <a:extLst>
              <a:ext uri="{FF2B5EF4-FFF2-40B4-BE49-F238E27FC236}">
                <a16:creationId xmlns:a16="http://schemas.microsoft.com/office/drawing/2014/main" id="{8F7D259D-C489-4C8B-952D-658D9F68F90D}"/>
              </a:ext>
            </a:extLst>
          </p:cNvPr>
          <p:cNvSpPr>
            <a:spLocks noGrp="1"/>
          </p:cNvSpPr>
          <p:nvPr>
            <p:ph sz="quarter" idx="27"/>
          </p:nvPr>
        </p:nvSpPr>
        <p:spPr>
          <a:xfrm>
            <a:off x="4339993"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5B2EAF52-FAB7-4467-A133-97EC1BE850DF}"/>
              </a:ext>
            </a:extLst>
          </p:cNvPr>
          <p:cNvSpPr>
            <a:spLocks noGrp="1"/>
          </p:cNvSpPr>
          <p:nvPr>
            <p:ph type="body" sz="quarter" idx="22" hasCustomPrompt="1"/>
          </p:nvPr>
        </p:nvSpPr>
        <p:spPr>
          <a:xfrm>
            <a:off x="8075777" y="1280514"/>
            <a:ext cx="352024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4" name="Content Placeholder 5">
            <a:extLst>
              <a:ext uri="{FF2B5EF4-FFF2-40B4-BE49-F238E27FC236}">
                <a16:creationId xmlns:a16="http://schemas.microsoft.com/office/drawing/2014/main" id="{E5DF430A-D376-42C7-B715-364A3D13084D}"/>
              </a:ext>
            </a:extLst>
          </p:cNvPr>
          <p:cNvSpPr>
            <a:spLocks noGrp="1"/>
          </p:cNvSpPr>
          <p:nvPr>
            <p:ph sz="quarter" idx="28"/>
          </p:nvPr>
        </p:nvSpPr>
        <p:spPr>
          <a:xfrm>
            <a:off x="8087651"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5" name="Content Placeholder 5">
            <a:extLst>
              <a:ext uri="{FF2B5EF4-FFF2-40B4-BE49-F238E27FC236}">
                <a16:creationId xmlns:a16="http://schemas.microsoft.com/office/drawing/2014/main" id="{33360856-EEBC-45CA-A9D0-BC9DE73605F3}"/>
              </a:ext>
            </a:extLst>
          </p:cNvPr>
          <p:cNvSpPr>
            <a:spLocks noGrp="1"/>
          </p:cNvSpPr>
          <p:nvPr>
            <p:ph sz="quarter" idx="29"/>
          </p:nvPr>
        </p:nvSpPr>
        <p:spPr>
          <a:xfrm>
            <a:off x="593990"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4340490" y="3740217"/>
            <a:ext cx="351234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5</a:t>
            </a:r>
          </a:p>
        </p:txBody>
      </p:sp>
      <p:sp>
        <p:nvSpPr>
          <p:cNvPr id="26" name="Content Placeholder 5">
            <a:extLst>
              <a:ext uri="{FF2B5EF4-FFF2-40B4-BE49-F238E27FC236}">
                <a16:creationId xmlns:a16="http://schemas.microsoft.com/office/drawing/2014/main" id="{FB52A3B1-D374-419E-9FE3-D3CBC81E6B7D}"/>
              </a:ext>
            </a:extLst>
          </p:cNvPr>
          <p:cNvSpPr>
            <a:spLocks noGrp="1"/>
          </p:cNvSpPr>
          <p:nvPr>
            <p:ph sz="quarter" idx="30"/>
          </p:nvPr>
        </p:nvSpPr>
        <p:spPr>
          <a:xfrm>
            <a:off x="4339993"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FCC978F0-6D58-4472-ABF1-7A27052A9265}"/>
              </a:ext>
            </a:extLst>
          </p:cNvPr>
          <p:cNvSpPr>
            <a:spLocks noGrp="1"/>
          </p:cNvSpPr>
          <p:nvPr>
            <p:ph type="body" sz="quarter" idx="24" hasCustomPrompt="1"/>
          </p:nvPr>
        </p:nvSpPr>
        <p:spPr>
          <a:xfrm>
            <a:off x="8086817" y="3740217"/>
            <a:ext cx="350920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6</a:t>
            </a:r>
          </a:p>
        </p:txBody>
      </p:sp>
      <p:sp>
        <p:nvSpPr>
          <p:cNvPr id="27" name="Content Placeholder 5">
            <a:extLst>
              <a:ext uri="{FF2B5EF4-FFF2-40B4-BE49-F238E27FC236}">
                <a16:creationId xmlns:a16="http://schemas.microsoft.com/office/drawing/2014/main" id="{D6B5E360-0940-4FA1-99A8-14428F1BD280}"/>
              </a:ext>
            </a:extLst>
          </p:cNvPr>
          <p:cNvSpPr>
            <a:spLocks noGrp="1"/>
          </p:cNvSpPr>
          <p:nvPr>
            <p:ph sz="quarter" idx="31"/>
          </p:nvPr>
        </p:nvSpPr>
        <p:spPr>
          <a:xfrm>
            <a:off x="8087651"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B0BB9CE8-314F-4B47-864B-E57BC54DE778}"/>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Tree>
    <p:extLst>
      <p:ext uri="{BB962C8B-B14F-4D97-AF65-F5344CB8AC3E}">
        <p14:creationId xmlns:p14="http://schemas.microsoft.com/office/powerpoint/2010/main" val="93377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363603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270001"/>
            <a:ext cx="7244950"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86628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281473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251460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513A8-D1F9-4212-9A7D-92BD32CC94C9}"/>
              </a:ext>
              <a:ext uri="{C183D7F6-B498-43B3-948B-1728B52AA6E4}">
                <adec:decorative xmlns:adec="http://schemas.microsoft.com/office/drawing/2017/decorative" val="1"/>
              </a:ext>
            </a:extLst>
          </p:cNvPr>
          <p:cNvSpPr>
            <a:spLocks noGrp="1"/>
          </p:cNvSpPr>
          <p:nvPr>
            <p:ph type="pic" sz="quarter" idx="14"/>
          </p:nvPr>
        </p:nvSpPr>
        <p:spPr>
          <a:xfrm>
            <a:off x="6096000" y="0"/>
            <a:ext cx="6096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6" name="Text Placeholder 5">
            <a:extLst>
              <a:ext uri="{FF2B5EF4-FFF2-40B4-BE49-F238E27FC236}">
                <a16:creationId xmlns:a16="http://schemas.microsoft.com/office/drawing/2014/main" id="{50F58FEE-FA72-412F-9D6C-FB8F948546F2}"/>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3" name="Title 1">
            <a:extLst>
              <a:ext uri="{FF2B5EF4-FFF2-40B4-BE49-F238E27FC236}">
                <a16:creationId xmlns:a16="http://schemas.microsoft.com/office/drawing/2014/main" id="{E17C2046-3418-42F0-AAC2-384A248A38E1}"/>
              </a:ext>
            </a:extLst>
          </p:cNvPr>
          <p:cNvSpPr>
            <a:spLocks noGrp="1"/>
          </p:cNvSpPr>
          <p:nvPr>
            <p:ph type="title" hasCustomPrompt="1"/>
          </p:nvPr>
        </p:nvSpPr>
        <p:spPr>
          <a:xfrm>
            <a:off x="598592" y="2458411"/>
            <a:ext cx="7262179"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8" name="Text Placeholder 5">
            <a:extLst>
              <a:ext uri="{FF2B5EF4-FFF2-40B4-BE49-F238E27FC236}">
                <a16:creationId xmlns:a16="http://schemas.microsoft.com/office/drawing/2014/main" id="{82BEB2D7-1E1A-4414-8D86-5B35D528D470}"/>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5668AAC2-9C72-4D3A-B1C1-072ECEAA9579}"/>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8591D896-8485-4B88-9BC0-3A6EBABDCC1B}"/>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E25D8DEC-6577-44D5-814C-FF407BF6AB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892195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Header and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302565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Header and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4350630" y="1270001"/>
            <a:ext cx="724539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902460"/>
            <a:ext cx="7244950"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273470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Header and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910660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Header and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254318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1"/>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‹N°›</a:t>
            </a:fld>
            <a:endParaRPr lang="en-US"/>
          </a:p>
        </p:txBody>
      </p:sp>
      <p:sp>
        <p:nvSpPr>
          <p:cNvPr id="8" name="Picture Placeholder 7">
            <a:extLst>
              <a:ext uri="{FF2B5EF4-FFF2-40B4-BE49-F238E27FC236}">
                <a16:creationId xmlns:a16="http://schemas.microsoft.com/office/drawing/2014/main" id="{A1CBB990-BDF1-48A7-8AFA-F45FFB283470}"/>
              </a:ext>
              <a:ext uri="{C183D7F6-B498-43B3-948B-1728B52AA6E4}">
                <adec:decorative xmlns:adec="http://schemas.microsoft.com/office/drawing/2017/decorative" val="0"/>
              </a:ext>
            </a:extLst>
          </p:cNvPr>
          <p:cNvSpPr>
            <a:spLocks noGrp="1"/>
          </p:cNvSpPr>
          <p:nvPr>
            <p:ph type="pic" sz="quarter" idx="14"/>
          </p:nvPr>
        </p:nvSpPr>
        <p:spPr>
          <a:xfrm>
            <a:off x="0" y="1270000"/>
            <a:ext cx="12192000" cy="4864365"/>
          </a:xfrm>
          <a:solidFill>
            <a:srgbClr val="C0C0C0"/>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93293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F20A47-3BC9-4F59-A585-3553FF87E67A}"/>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45720" rIns="0" bIns="45720" rtlCol="0" anchor="ctr">
            <a:noAutofit/>
          </a:bodyPr>
          <a:lstStyle>
            <a:lvl1pPr>
              <a:defRPr lang="en-US" dirty="0"/>
            </a:lvl1pPr>
          </a:lstStyle>
          <a:p>
            <a:pPr lvl="0" algn="ctr"/>
            <a:r>
              <a:rPr lang="en-US"/>
              <a:t>Click icon to add picture</a:t>
            </a:r>
          </a:p>
        </p:txBody>
      </p:sp>
      <p:sp>
        <p:nvSpPr>
          <p:cNvPr id="7" name="Text Placeholder 5">
            <a:extLst>
              <a:ext uri="{FF2B5EF4-FFF2-40B4-BE49-F238E27FC236}">
                <a16:creationId xmlns:a16="http://schemas.microsoft.com/office/drawing/2014/main" id="{3C04704A-B770-4324-A065-D1CEA874576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rgbClr val="FFFFFF"/>
                </a:solidFill>
              </a:defRPr>
            </a:lvl1pPr>
          </a:lstStyle>
          <a:p>
            <a:pPr lvl="0"/>
            <a:r>
              <a:rPr lang="en-US"/>
              <a:t>Source goes here</a:t>
            </a:r>
          </a:p>
        </p:txBody>
      </p:sp>
      <p:sp>
        <p:nvSpPr>
          <p:cNvPr id="2" name="Footer Placeholder 1">
            <a:extLst>
              <a:ext uri="{FF2B5EF4-FFF2-40B4-BE49-F238E27FC236}">
                <a16:creationId xmlns:a16="http://schemas.microsoft.com/office/drawing/2014/main" id="{30063E23-9DCD-4E1F-9368-6179F34ED8A5}"/>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rgbClr val="FFFFFF"/>
                </a:solidFill>
              </a:defRPr>
            </a:lvl1p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277F370F-4517-4A23-8C61-7CE128761210}"/>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rgbClr val="FFFFFF"/>
                </a:solidFill>
              </a:defRPr>
            </a:lvl1pPr>
          </a:lstStyle>
          <a:p>
            <a:fld id="{CD0300D1-3F1C-4290-A0D1-7CD19DBD9909}" type="slidenum">
              <a:rPr lang="en-US" smtClean="0"/>
              <a:pPr/>
              <a:t>‹N°›</a:t>
            </a:fld>
            <a:endParaRPr lang="en-US"/>
          </a:p>
        </p:txBody>
      </p:sp>
      <p:pic>
        <p:nvPicPr>
          <p:cNvPr id="8" name="Graphic 7">
            <a:extLst>
              <a:ext uri="{FF2B5EF4-FFF2-40B4-BE49-F238E27FC236}">
                <a16:creationId xmlns:a16="http://schemas.microsoft.com/office/drawing/2014/main" id="{8C46D9E4-F787-4704-91C2-37610DA6ED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412040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45F5D4A-81FC-4B5C-A812-BC5A9003FE7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chemeClr val="tx1">
                    <a:lumMod val="75000"/>
                  </a:schemeClr>
                </a:solidFill>
              </a:defRPr>
            </a:lvl1pPr>
          </a:lstStyle>
          <a:p>
            <a:pPr lvl="0"/>
            <a:r>
              <a:rPr lang="en-US"/>
              <a:t>Source goes here</a:t>
            </a:r>
          </a:p>
        </p:txBody>
      </p:sp>
      <p:sp>
        <p:nvSpPr>
          <p:cNvPr id="2" name="Footer Placeholder 1">
            <a:extLst>
              <a:ext uri="{FF2B5EF4-FFF2-40B4-BE49-F238E27FC236}">
                <a16:creationId xmlns:a16="http://schemas.microsoft.com/office/drawing/2014/main" id="{165F995F-18A6-40E9-AA03-2CE8EF7AA6F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3" name="Slide Number Placeholder 2">
            <a:extLst>
              <a:ext uri="{FF2B5EF4-FFF2-40B4-BE49-F238E27FC236}">
                <a16:creationId xmlns:a16="http://schemas.microsoft.com/office/drawing/2014/main" id="{DB060F6B-F49E-483C-9EDB-15F56DC97772}"/>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‹N°›</a:t>
            </a:fld>
            <a:endParaRPr lang="en-US"/>
          </a:p>
        </p:txBody>
      </p:sp>
    </p:spTree>
    <p:extLst>
      <p:ext uri="{BB962C8B-B14F-4D97-AF65-F5344CB8AC3E}">
        <p14:creationId xmlns:p14="http://schemas.microsoft.com/office/powerpoint/2010/main" val="124384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‹N°›</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170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‹N°›</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595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‹N°›</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5C7975-1D30-442F-8793-CD1DEC1929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chemeClr val="bg2">
              <a:lumMod val="50000"/>
            </a:schemeClr>
          </a:solidFill>
        </p:spPr>
        <p:txBody>
          <a:bodyPr anchor="ctr"/>
          <a:lstStyle>
            <a:lvl1pPr algn="ctr">
              <a:defRPr/>
            </a:lvl1pPr>
          </a:lstStyle>
          <a:p>
            <a:r>
              <a:rPr lang="en-US"/>
              <a:t>Click icon to add picture</a:t>
            </a:r>
          </a:p>
        </p:txBody>
      </p:sp>
      <p:sp>
        <p:nvSpPr>
          <p:cNvPr id="10" name="Text Placeholder 5">
            <a:extLst>
              <a:ext uri="{FF2B5EF4-FFF2-40B4-BE49-F238E27FC236}">
                <a16:creationId xmlns:a16="http://schemas.microsoft.com/office/drawing/2014/main" id="{64EF8EC2-F0CF-4406-A4C8-E6C6A9990B77}"/>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9" name="Title 1">
            <a:extLst>
              <a:ext uri="{FF2B5EF4-FFF2-40B4-BE49-F238E27FC236}">
                <a16:creationId xmlns:a16="http://schemas.microsoft.com/office/drawing/2014/main" id="{03715E20-7A8E-4FC9-B74A-C40D5F5E4A1B}"/>
              </a:ext>
            </a:extLst>
          </p:cNvPr>
          <p:cNvSpPr>
            <a:spLocks noGrp="1"/>
          </p:cNvSpPr>
          <p:nvPr>
            <p:ph type="title" hasCustomPrompt="1"/>
          </p:nvPr>
        </p:nvSpPr>
        <p:spPr>
          <a:xfrm>
            <a:off x="598592" y="2458411"/>
            <a:ext cx="7262179" cy="1685077"/>
          </a:xfrm>
        </p:spPr>
        <p:txBody>
          <a:bodyPr wrap="square" anchor="b">
            <a:spAutoFit/>
          </a:bodyPr>
          <a:lstStyle>
            <a:lvl1pPr>
              <a:defRPr sz="6000">
                <a:solidFill>
                  <a:srgbClr val="FFFFFF"/>
                </a:solidFill>
                <a:latin typeface="+mj-lt"/>
              </a:defRPr>
            </a:lvl1pPr>
          </a:lstStyle>
          <a:p>
            <a:r>
              <a:rPr lang="en-US"/>
              <a:t>Presentation title goes here</a:t>
            </a:r>
          </a:p>
        </p:txBody>
      </p:sp>
      <p:sp>
        <p:nvSpPr>
          <p:cNvPr id="11" name="Text Placeholder 5">
            <a:extLst>
              <a:ext uri="{FF2B5EF4-FFF2-40B4-BE49-F238E27FC236}">
                <a16:creationId xmlns:a16="http://schemas.microsoft.com/office/drawing/2014/main" id="{AFFBF2B1-1BC2-49C7-8BEA-269234430B09}"/>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53945D91-FC60-4ADD-9002-247D1FDA405A}"/>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8" name="Text Placeholder 5">
            <a:extLst>
              <a:ext uri="{FF2B5EF4-FFF2-40B4-BE49-F238E27FC236}">
                <a16:creationId xmlns:a16="http://schemas.microsoft.com/office/drawing/2014/main" id="{193DB706-A159-4E86-8B61-5DE3548DEA10}"/>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20" name="Graphic 19">
            <a:extLst>
              <a:ext uri="{FF2B5EF4-FFF2-40B4-BE49-F238E27FC236}">
                <a16:creationId xmlns:a16="http://schemas.microsoft.com/office/drawing/2014/main" id="{DB0F0A65-C093-49B6-9941-B1CC520635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408247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Circular Phot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
        <p:nvSpPr>
          <p:cNvPr id="19" name="Picture Placeholder 18">
            <a:extLst>
              <a:ext uri="{FF2B5EF4-FFF2-40B4-BE49-F238E27FC236}">
                <a16:creationId xmlns:a16="http://schemas.microsoft.com/office/drawing/2014/main" id="{81CBEB0F-0FC0-4A08-B2C2-8780C603C97C}"/>
              </a:ext>
              <a:ext uri="{C183D7F6-B498-43B3-948B-1728B52AA6E4}">
                <adec:decorative xmlns:adec="http://schemas.microsoft.com/office/drawing/2017/decorative" val="1"/>
              </a:ext>
            </a:extLst>
          </p:cNvPr>
          <p:cNvSpPr>
            <a:spLocks noGrp="1"/>
          </p:cNvSpPr>
          <p:nvPr>
            <p:ph type="pic" sz="quarter" idx="15"/>
          </p:nvPr>
        </p:nvSpPr>
        <p:spPr>
          <a:xfrm>
            <a:off x="7036677" y="1"/>
            <a:ext cx="5155323" cy="6857999"/>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solidFill>
            <a:srgbClr val="C0C0C0"/>
          </a:solidFill>
        </p:spPr>
        <p:txBody>
          <a:bodyPr vert="horz" lIns="0" tIns="0" rIns="0" bIns="0" rtlCol="0" anchor="ctr">
            <a:normAutofit/>
          </a:bodyPr>
          <a:lstStyle>
            <a:lvl1pPr>
              <a:defRPr lang="en-US"/>
            </a:lvl1pPr>
          </a:lstStyle>
          <a:p>
            <a:pPr lvl="0" algn="ctr"/>
            <a:r>
              <a:rPr lang="en-US"/>
              <a:t>Click icon to add picture</a:t>
            </a:r>
          </a:p>
        </p:txBody>
      </p:sp>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0" y="1936152"/>
            <a:ext cx="5960983"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5960983"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596245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spTree>
    <p:extLst>
      <p:ext uri="{BB962C8B-B14F-4D97-AF65-F5344CB8AC3E}">
        <p14:creationId xmlns:p14="http://schemas.microsoft.com/office/powerpoint/2010/main" val="230546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Symbol">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E4B8666D-F8ED-4B65-9B86-B34E80AF177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46"/>
          <a:stretch/>
        </p:blipFill>
        <p:spPr>
          <a:xfrm>
            <a:off x="7688438" y="1041291"/>
            <a:ext cx="4022299" cy="4539195"/>
          </a:xfrm>
          <a:prstGeom prst="rect">
            <a:avLst/>
          </a:prstGeom>
        </p:spPr>
      </p:pic>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1" y="1936152"/>
            <a:ext cx="6597374"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6597374"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659900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6679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41620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Electric Blue">
    <p:bg>
      <p:bgPr>
        <a:solidFill>
          <a:srgbClr val="1010E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908702-7E3C-4020-BBFF-B6F1E20AA5AA}"/>
              </a:ext>
            </a:extLst>
          </p:cNvPr>
          <p:cNvSpPr>
            <a:spLocks noGrp="1"/>
          </p:cNvSpPr>
          <p:nvPr>
            <p:ph type="title" hasCustomPrompt="1"/>
          </p:nvPr>
        </p:nvSpPr>
        <p:spPr>
          <a:xfrm>
            <a:off x="593990" y="2330642"/>
            <a:ext cx="11002698" cy="2246769"/>
          </a:xfrm>
        </p:spPr>
        <p:txBody>
          <a:bodyPr wrap="square" anchor="b">
            <a:spAutoFit/>
          </a:bodyPr>
          <a:lstStyle>
            <a:lvl1pPr>
              <a:defRPr sz="8000">
                <a:solidFill>
                  <a:srgbClr val="FFFFFF"/>
                </a:solidFill>
                <a:latin typeface="+mj-lt"/>
              </a:defRPr>
            </a:lvl1pPr>
          </a:lstStyle>
          <a:p>
            <a:r>
              <a:rPr lang="en-US"/>
              <a:t>Divider slide title goes here</a:t>
            </a:r>
          </a:p>
        </p:txBody>
      </p:sp>
      <p:sp>
        <p:nvSpPr>
          <p:cNvPr id="5" name="Text Placeholder 5">
            <a:extLst>
              <a:ext uri="{FF2B5EF4-FFF2-40B4-BE49-F238E27FC236}">
                <a16:creationId xmlns:a16="http://schemas.microsoft.com/office/drawing/2014/main" id="{2CEAB419-32B8-41C7-A1B7-296CF5F57EBA}"/>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75C645B3-D022-4BD7-A054-1FF2781B3A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2453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ith Background Image">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D00C06B-FE7D-4CCB-A96D-F8B5281354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11" name="Title 1">
            <a:extLst>
              <a:ext uri="{FF2B5EF4-FFF2-40B4-BE49-F238E27FC236}">
                <a16:creationId xmlns:a16="http://schemas.microsoft.com/office/drawing/2014/main" id="{53E2A480-9FD0-4559-AE2D-7E33F938A162}"/>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1"/>
                </a:solidFill>
                <a:latin typeface="+mj-lt"/>
              </a:defRPr>
            </a:lvl1pPr>
          </a:lstStyle>
          <a:p>
            <a:r>
              <a:rPr lang="en-US"/>
              <a:t>Divider slide title goes here</a:t>
            </a:r>
          </a:p>
        </p:txBody>
      </p:sp>
      <p:sp>
        <p:nvSpPr>
          <p:cNvPr id="8" name="Text Placeholder 5">
            <a:extLst>
              <a:ext uri="{FF2B5EF4-FFF2-40B4-BE49-F238E27FC236}">
                <a16:creationId xmlns:a16="http://schemas.microsoft.com/office/drawing/2014/main" id="{2A7B87F2-5331-4080-9EDB-FD517120EAD8}"/>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3C23637C-7C7B-4BD1-9C8C-810263FB807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56055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661" y="364687"/>
            <a:ext cx="11002363" cy="332143"/>
          </a:xfrm>
          <a:prstGeom prst="rect">
            <a:avLst/>
          </a:prstGeom>
        </p:spPr>
        <p:txBody>
          <a:bodyPr vert="horz" wrap="square" lIns="0" tIns="0" rIns="0" bIns="0" rtlCol="0" anchor="t">
            <a:spAutoFit/>
          </a:bodyPr>
          <a:lstStyle/>
          <a:p>
            <a:r>
              <a:rPr lang="en-US"/>
              <a:t>Slide title goes here </a:t>
            </a:r>
          </a:p>
        </p:txBody>
      </p:sp>
      <p:sp>
        <p:nvSpPr>
          <p:cNvPr id="8" name="Text Placeholder 7">
            <a:extLst>
              <a:ext uri="{FF2B5EF4-FFF2-40B4-BE49-F238E27FC236}">
                <a16:creationId xmlns:a16="http://schemas.microsoft.com/office/drawing/2014/main" id="{BB5F53D9-B0A8-4B83-BFB8-7947796D5DA9}"/>
              </a:ext>
            </a:extLst>
          </p:cNvPr>
          <p:cNvSpPr>
            <a:spLocks noGrp="1"/>
          </p:cNvSpPr>
          <p:nvPr>
            <p:ph type="body" idx="1"/>
          </p:nvPr>
        </p:nvSpPr>
        <p:spPr>
          <a:xfrm>
            <a:off x="593990" y="1016001"/>
            <a:ext cx="11002033" cy="498069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963083" y="6388448"/>
            <a:ext cx="8770938" cy="128240"/>
          </a:xfrm>
          <a:prstGeom prst="rect">
            <a:avLst/>
          </a:prstGeom>
        </p:spPr>
        <p:txBody>
          <a:bodyPr vert="horz" wrap="square" lIns="0" tIns="0" rIns="0" bIns="0" rtlCol="0" anchor="b">
            <a:spAutoFit/>
          </a:bodyPr>
          <a:lstStyle>
            <a:lvl1pPr algn="l">
              <a:defRPr lang="en-US" sz="833"/>
            </a:lvl1pPr>
          </a:lstStyle>
          <a:p>
            <a:r>
              <a:rPr lang="en-US"/>
              <a:t>Distributor Compliance Presentation - June 2023 - Public</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593991" y="6388448"/>
            <a:ext cx="253999" cy="128240"/>
          </a:xfrm>
          <a:prstGeom prst="rect">
            <a:avLst/>
          </a:prstGeom>
        </p:spPr>
        <p:txBody>
          <a:bodyPr vert="horz" wrap="square" lIns="0" tIns="0" rIns="0" bIns="0" rtlCol="0" anchor="b">
            <a:spAutoFit/>
          </a:bodyPr>
          <a:lstStyle>
            <a:lvl1pPr algn="l">
              <a:defRPr sz="833">
                <a:solidFill>
                  <a:schemeClr val="tx1"/>
                </a:solidFill>
              </a:defRPr>
            </a:lvl1pPr>
          </a:lstStyle>
          <a:p>
            <a:fld id="{CD0300D1-3F1C-4290-A0D1-7CD19DBD9909}" type="slidenum">
              <a:rPr lang="en-US" smtClean="0"/>
              <a:pPr/>
              <a:t>‹N°›</a:t>
            </a:fld>
            <a:endParaRPr lang="en-US"/>
          </a:p>
        </p:txBody>
      </p:sp>
      <p:pic>
        <p:nvPicPr>
          <p:cNvPr id="7" name="Graphic 6">
            <a:extLst>
              <a:ext uri="{FF2B5EF4-FFF2-40B4-BE49-F238E27FC236}">
                <a16:creationId xmlns:a16="http://schemas.microsoft.com/office/drawing/2014/main" id="{4966D74C-F830-4415-A191-A6D50CA2ADCA}"/>
              </a:ext>
              <a:ext uri="{C183D7F6-B498-43B3-948B-1728B52AA6E4}">
                <adec:decorative xmlns:adec="http://schemas.microsoft.com/office/drawing/2017/decorative" val="1"/>
              </a:ext>
            </a:extLst>
          </p:cNvPr>
          <p:cNvPicPr>
            <a:picLocks noChangeAspect="1"/>
          </p:cNvPicPr>
          <p:nvPr userDrawn="1"/>
        </p:nvPicPr>
        <p:blipFill>
          <a:blip r:embed="rId41" cstate="screen">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023986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700" r:id="rId37"/>
    <p:sldLayoutId id="2147483708" r:id="rId38"/>
    <p:sldLayoutId id="2147483709" r:id="rId39"/>
  </p:sldLayoutIdLst>
  <p:hf sldNum="0" hdr="0" dt="0"/>
  <p:txStyles>
    <p:title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p:titleStyle>
    <p:body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p15:clr>
            <a:srgbClr val="A4A3A4"/>
          </p15:clr>
        </p15:guide>
        <p15:guide id="4" pos="360">
          <p15:clr>
            <a:srgbClr val="A4A3A4"/>
          </p15:clr>
        </p15:guide>
        <p15:guide id="7" pos="1776">
          <p15:clr>
            <a:srgbClr val="A4A3A4"/>
          </p15:clr>
        </p15:guide>
        <p15:guide id="8" pos="3192">
          <p15:clr>
            <a:srgbClr val="A4A3A4"/>
          </p15:clr>
        </p15:guide>
        <p15:guide id="9" pos="6024">
          <p15:clr>
            <a:srgbClr val="A4A3A4"/>
          </p15:clr>
        </p15:guide>
        <p15:guide id="10" pos="7440">
          <p15:clr>
            <a:srgbClr val="A4A3A4"/>
          </p15:clr>
        </p15:guide>
        <p15:guide id="11" pos="449">
          <p15:clr>
            <a:srgbClr val="5ACBF0"/>
          </p15:clr>
        </p15:guide>
        <p15:guide id="12" pos="8766">
          <p15:clr>
            <a:srgbClr val="5ACBF0"/>
          </p15:clr>
        </p15:guide>
        <p15:guide id="13" orient="horz" pos="960">
          <p15:clr>
            <a:srgbClr val="A4A3A4"/>
          </p15:clr>
        </p15:guide>
        <p15:guide id="14" orient="horz" pos="768">
          <p15:clr>
            <a:srgbClr val="A4A3A4"/>
          </p15:clr>
        </p15:guide>
        <p15:guide id="15" orient="horz" pos="4638">
          <p15:clr>
            <a:srgbClr val="A4A3A4"/>
          </p15:clr>
        </p15:guide>
        <p15:guide id="16" orient="horz" pos="264">
          <p15:clr>
            <a:srgbClr val="A4A3A4"/>
          </p15:clr>
        </p15:guide>
        <p15:guide id="17" orient="horz" pos="4926">
          <p15:clr>
            <a:srgbClr val="A4A3A4"/>
          </p15:clr>
        </p15:guide>
        <p15:guide id="18" pos="1688">
          <p15:clr>
            <a:srgbClr val="5ACBF0"/>
          </p15:clr>
        </p15:guide>
        <p15:guide id="19" pos="1863">
          <p15:clr>
            <a:srgbClr val="5ACBF0"/>
          </p15:clr>
        </p15:guide>
        <p15:guide id="20" pos="3102">
          <p15:clr>
            <a:srgbClr val="5ACBF0"/>
          </p15:clr>
        </p15:guide>
        <p15:guide id="21" pos="3281">
          <p15:clr>
            <a:srgbClr val="5ACBF0"/>
          </p15:clr>
        </p15:guide>
        <p15:guide id="22" pos="4697">
          <p15:clr>
            <a:srgbClr val="5ACBF0"/>
          </p15:clr>
        </p15:guide>
        <p15:guide id="23" pos="4518">
          <p15:clr>
            <a:srgbClr val="5ACBF0"/>
          </p15:clr>
        </p15:guide>
        <p15:guide id="24" pos="6111">
          <p15:clr>
            <a:srgbClr val="5ACBF0"/>
          </p15:clr>
        </p15:guide>
        <p15:guide id="25" pos="5936">
          <p15:clr>
            <a:srgbClr val="5ACBF0"/>
          </p15:clr>
        </p15:guide>
        <p15:guide id="26" pos="7350">
          <p15:clr>
            <a:srgbClr val="5ACBF0"/>
          </p15:clr>
        </p15:guide>
        <p15:guide id="27" pos="7526">
          <p15:clr>
            <a:srgbClr val="5ACBF0"/>
          </p15:clr>
        </p15:guide>
        <p15:guide id="30" pos="8856">
          <p15:clr>
            <a:srgbClr val="A4A3A4"/>
          </p15:clr>
        </p15:guide>
        <p15:guide id="31" pos="2397">
          <p15:clr>
            <a:srgbClr val="FBAE40"/>
          </p15:clr>
        </p15:guide>
        <p15:guide id="32" pos="2561">
          <p15:clr>
            <a:srgbClr val="FBAE40"/>
          </p15:clr>
        </p15:guide>
        <p15:guide id="33" pos="6645">
          <p15:clr>
            <a:srgbClr val="FBAE40"/>
          </p15:clr>
        </p15:guide>
        <p15:guide id="34" pos="6820">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qsels.com/en/public-domain-photo-zkeps" TargetMode="External"/><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hyperlink" Target="https://www.medtronic.com/us-en/about/corporate-governance/distributor-complianc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dtronic.com/content/dam/medtronic-com/global/Corporate/Documents/distributor-resources/quality-guidelines.pptx" TargetMode="External"/><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hyperlink" Target="https://wwwp.medtronic.com/extregistration/login/showLogin?appName=MPX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voiceyourconcernline.com/" TargetMode="Externa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hyperlink" Target="mailto:jac.lim@medtronic.com" TargetMode="External"/><Relationship Id="rId13" Type="http://schemas.openxmlformats.org/officeDocument/2006/relationships/hyperlink" Target="mailto:vera.wu@medtronic.com" TargetMode="External"/><Relationship Id="rId3" Type="http://schemas.openxmlformats.org/officeDocument/2006/relationships/hyperlink" Target="mailto:nieves.liste@medtronic.com" TargetMode="External"/><Relationship Id="rId7" Type="http://schemas.openxmlformats.org/officeDocument/2006/relationships/hyperlink" Target="mailto:Hector.romero@medtronic.com" TargetMode="External"/><Relationship Id="rId12" Type="http://schemas.openxmlformats.org/officeDocument/2006/relationships/hyperlink" Target="mailto:gemma.chen2@medtronic.com" TargetMode="External"/><Relationship Id="rId17" Type="http://schemas.openxmlformats.org/officeDocument/2006/relationships/hyperlink" Target="mailto:george.c.deden@medtronic.com" TargetMode="External"/><Relationship Id="rId2" Type="http://schemas.openxmlformats.org/officeDocument/2006/relationships/notesSlide" Target="../notesSlides/notesSlide4.xml"/><Relationship Id="rId16" Type="http://schemas.openxmlformats.org/officeDocument/2006/relationships/hyperlink" Target="mailto:eulalia.mesanza.costa@medtronic.com" TargetMode="External"/><Relationship Id="rId1" Type="http://schemas.openxmlformats.org/officeDocument/2006/relationships/slideLayout" Target="../slideLayouts/slideLayout39.xml"/><Relationship Id="rId6" Type="http://schemas.openxmlformats.org/officeDocument/2006/relationships/hyperlink" Target="mailto:walid.fahim@medtronic.com" TargetMode="External"/><Relationship Id="rId11" Type="http://schemas.openxmlformats.org/officeDocument/2006/relationships/hyperlink" Target="mailto:Jing.zhao2@medtronic.com" TargetMode="External"/><Relationship Id="rId5" Type="http://schemas.openxmlformats.org/officeDocument/2006/relationships/hyperlink" Target="mailto:m.guadalupe.abigail.martinez@medtronic.com" TargetMode="External"/><Relationship Id="rId15" Type="http://schemas.openxmlformats.org/officeDocument/2006/relationships/hyperlink" Target="mailto:jose.m.ayala@medtronic.com" TargetMode="External"/><Relationship Id="rId10" Type="http://schemas.openxmlformats.org/officeDocument/2006/relationships/hyperlink" Target="mailto:Yann.shuang.lee@medtronic.com" TargetMode="External"/><Relationship Id="rId4" Type="http://schemas.openxmlformats.org/officeDocument/2006/relationships/hyperlink" Target="mailto:judith.verkooijen@medtronic.com" TargetMode="External"/><Relationship Id="rId9" Type="http://schemas.openxmlformats.org/officeDocument/2006/relationships/hyperlink" Target="mailto:nobuaki.tanaka@medtronic.com" TargetMode="External"/><Relationship Id="rId14" Type="http://schemas.openxmlformats.org/officeDocument/2006/relationships/hyperlink" Target="mailto:Vera.Wu@medtronic.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medtronic.com/us-en/about/corporate-governance/distributor-compliance.html" TargetMode="Externa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A393B81-5828-4AE0-A1EE-88B14BBE9E2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7036677" y="1"/>
            <a:ext cx="5155323" cy="6857999"/>
          </a:xfrm>
        </p:spPr>
      </p:pic>
      <p:sp>
        <p:nvSpPr>
          <p:cNvPr id="19" name="Title 20">
            <a:extLst>
              <a:ext uri="{FF2B5EF4-FFF2-40B4-BE49-F238E27FC236}">
                <a16:creationId xmlns:a16="http://schemas.microsoft.com/office/drawing/2014/main" id="{29A91A3E-1555-4546-BF67-C30A507770BF}"/>
              </a:ext>
            </a:extLst>
          </p:cNvPr>
          <p:cNvSpPr>
            <a:spLocks noGrp="1"/>
          </p:cNvSpPr>
          <p:nvPr>
            <p:ph type="title"/>
          </p:nvPr>
        </p:nvSpPr>
        <p:spPr>
          <a:xfrm>
            <a:off x="600067" y="2728624"/>
            <a:ext cx="5960983" cy="1685077"/>
          </a:xfrm>
        </p:spPr>
        <p:txBody>
          <a:bodyPr/>
          <a:lstStyle/>
          <a:p>
            <a:r>
              <a:rPr lang="fr" dirty="0"/>
              <a:t>Conformité des distributeurs</a:t>
            </a:r>
          </a:p>
        </p:txBody>
      </p:sp>
      <p:sp>
        <p:nvSpPr>
          <p:cNvPr id="20" name="Text Placeholder 22">
            <a:extLst>
              <a:ext uri="{FF2B5EF4-FFF2-40B4-BE49-F238E27FC236}">
                <a16:creationId xmlns:a16="http://schemas.microsoft.com/office/drawing/2014/main" id="{7D2AB061-5F03-4095-AF07-292CEE3A2A62}"/>
              </a:ext>
            </a:extLst>
          </p:cNvPr>
          <p:cNvSpPr>
            <a:spLocks noGrp="1"/>
          </p:cNvSpPr>
          <p:nvPr>
            <p:ph type="body" sz="quarter" idx="12"/>
          </p:nvPr>
        </p:nvSpPr>
        <p:spPr>
          <a:xfrm>
            <a:off x="598592" y="4143488"/>
            <a:ext cx="5962458" cy="799193"/>
          </a:xfrm>
        </p:spPr>
        <p:txBody>
          <a:bodyPr/>
          <a:lstStyle/>
          <a:p>
            <a:endParaRPr lang="en-US" dirty="0"/>
          </a:p>
          <a:p>
            <a:endParaRPr lang="en-US" dirty="0"/>
          </a:p>
        </p:txBody>
      </p:sp>
      <p:sp>
        <p:nvSpPr>
          <p:cNvPr id="24" name="Text Placeholder 23">
            <a:extLst>
              <a:ext uri="{FF2B5EF4-FFF2-40B4-BE49-F238E27FC236}">
                <a16:creationId xmlns:a16="http://schemas.microsoft.com/office/drawing/2014/main" id="{EAAA89AF-342C-40D4-88D8-5CCC744AE6EE}"/>
              </a:ext>
            </a:extLst>
          </p:cNvPr>
          <p:cNvSpPr>
            <a:spLocks noGrp="1"/>
          </p:cNvSpPr>
          <p:nvPr>
            <p:ph type="body" sz="quarter" idx="13"/>
          </p:nvPr>
        </p:nvSpPr>
        <p:spPr>
          <a:xfrm>
            <a:off x="593990" y="5930504"/>
            <a:ext cx="5382948" cy="205184"/>
          </a:xfrm>
        </p:spPr>
        <p:txBody>
          <a:bodyPr/>
          <a:lstStyle/>
          <a:p>
            <a:r>
              <a:rPr lang="fr" dirty="0"/>
              <a:t>Nom </a:t>
            </a:r>
            <a:r>
              <a:rPr lang="fr-FR" dirty="0"/>
              <a:t>du Chargé des Relations Distributeur (CRD)</a:t>
            </a:r>
            <a:endParaRPr lang="fr" dirty="0"/>
          </a:p>
        </p:txBody>
      </p:sp>
    </p:spTree>
    <p:extLst>
      <p:ext uri="{BB962C8B-B14F-4D97-AF65-F5344CB8AC3E}">
        <p14:creationId xmlns:p14="http://schemas.microsoft.com/office/powerpoint/2010/main" val="28322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e image contenant du texte, des fournitures de bureau, de l'écriture, de la papeterie&#10;&#10;Description générée automatiquement">
            <a:extLst>
              <a:ext uri="{FF2B5EF4-FFF2-40B4-BE49-F238E27FC236}">
                <a16:creationId xmlns:a16="http://schemas.microsoft.com/office/drawing/2014/main" id="{C3345F9C-067B-38B5-09AA-9D1BEEF03433}"/>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15935" y="5162309"/>
            <a:ext cx="1645014" cy="10972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fr" dirty="0"/>
              <a:t>Livres et registres</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889000"/>
            <a:ext cx="3509698" cy="461665"/>
          </a:xfrm>
        </p:spPr>
        <p:txBody>
          <a:bodyPr/>
          <a:lstStyle/>
          <a:p>
            <a:r>
              <a:rPr lang="fr" dirty="0"/>
              <a:t>Éléments clés</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90" y="1812536"/>
            <a:ext cx="3507052" cy="4136558"/>
          </a:xfrm>
        </p:spPr>
        <p:txBody>
          <a:bodyPr>
            <a:normAutofit/>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Tenir à jour les registres d'achat, de vente, de dépenses de marketing et de programme de formation pour la période visée dans le contrat et conformément à la législation locale en vigueur</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Donner un accès complet &amp; illimité à ces registres à Medtronic (ou à son représentant désigné)</a:t>
            </a:r>
          </a:p>
          <a:p>
            <a:pPr marL="285750" indent="-285750"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Soumettre, si demandé, un rapport sur les stocks (inventaire) et de ventes sur le marché par unités de produits </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889000"/>
            <a:ext cx="3512344" cy="461665"/>
          </a:xfrm>
        </p:spPr>
        <p:txBody>
          <a:bodyPr/>
          <a:lstStyle/>
          <a:p>
            <a:r>
              <a:rPr lang="fr" dirty="0"/>
              <a:t>Points à considérer</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0491" y="1832442"/>
            <a:ext cx="3507052" cy="4136558"/>
          </a:xfrm>
        </p:spPr>
        <p:txBody>
          <a:bodyPr>
            <a:normAutofit fontScale="25000" lnSpcReduction="20000"/>
          </a:bodyPr>
          <a:lstStyle/>
          <a:p>
            <a:pPr marL="285739" indent="-285739">
              <a:lnSpc>
                <a:spcPct val="120000"/>
              </a:lnSpc>
              <a:buFont typeface="Arial" panose="020B0604020202020204" pitchFamily="34" charset="0"/>
              <a:buChar char="•"/>
            </a:pPr>
            <a:r>
              <a:rPr lang="fr" sz="5600" dirty="0">
                <a:cs typeface="Arial" panose="020B0604020202020204" pitchFamily="34" charset="0"/>
              </a:rPr>
              <a:t>Votre distributeur dispose-t-il d'un personnel comptable qualifié pour tenir ses registres financiers ?</a:t>
            </a:r>
          </a:p>
          <a:p>
            <a:pPr marL="285739" indent="-285739">
              <a:lnSpc>
                <a:spcPct val="120000"/>
              </a:lnSpc>
              <a:buFont typeface="Arial" panose="020B0604020202020204" pitchFamily="34" charset="0"/>
              <a:buChar char="•"/>
            </a:pPr>
            <a:r>
              <a:rPr lang="fr" sz="5600" dirty="0">
                <a:cs typeface="Arial" panose="020B0604020202020204" pitchFamily="34" charset="0"/>
              </a:rPr>
              <a:t>Votre distributeur est-il au courant de l'obligation de fournir un accès complet aux dossiers liés à Medtronic sur demande ?</a:t>
            </a:r>
          </a:p>
          <a:p>
            <a:pPr marL="285739" indent="-285739">
              <a:lnSpc>
                <a:spcPct val="120000"/>
              </a:lnSpc>
              <a:buFont typeface="Arial" panose="020B0604020202020204" pitchFamily="34" charset="0"/>
              <a:buChar char="•"/>
            </a:pPr>
            <a:r>
              <a:rPr lang="fr" sz="5600" dirty="0">
                <a:cs typeface="Arial" panose="020B0604020202020204" pitchFamily="34" charset="0"/>
              </a:rPr>
              <a:t>A-t-on demandé à votre distributeur de soumettre un rapport sur les stocks et les ventes sur le marché par unité de produits et, dans l'affirmative, a-t-il soumis cette information à temps ?</a:t>
            </a:r>
          </a:p>
          <a:p>
            <a:pPr marL="285739" indent="-285739">
              <a:lnSpc>
                <a:spcPct val="120000"/>
              </a:lnSpc>
              <a:buFont typeface="Arial" panose="020B0604020202020204" pitchFamily="34" charset="0"/>
              <a:buChar char="•"/>
            </a:pPr>
            <a:r>
              <a:rPr lang="fr" sz="5600" dirty="0">
                <a:cs typeface="Arial" panose="020B0604020202020204" pitchFamily="34" charset="0"/>
              </a:rPr>
              <a:t>Votre distributeur est-il en capacité de séparer les registres comptables pour les transactions Medtronic ?</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889000"/>
            <a:ext cx="3506387" cy="923330"/>
          </a:xfrm>
        </p:spPr>
        <p:txBody>
          <a:bodyPr/>
          <a:lstStyle/>
          <a:p>
            <a:r>
              <a:rPr lang="fr" dirty="0"/>
              <a:t>Documents de référence</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6992" y="1754118"/>
            <a:ext cx="3507052" cy="4136558"/>
          </a:xfrm>
        </p:spPr>
        <p:txBody>
          <a:bodyPr>
            <a:normAutofit fontScale="85000" lnSpcReduction="10000"/>
          </a:bodyPr>
          <a:lstStyle/>
          <a:p>
            <a:pPr marL="238115" indent="-238115">
              <a:lnSpc>
                <a:spcPct val="150000"/>
              </a:lnSpc>
              <a:buFont typeface="Arial" panose="020B0604020202020204" pitchFamily="34" charset="0"/>
              <a:buChar char="•"/>
            </a:pPr>
            <a:r>
              <a:rPr lang="fr" sz="1600" dirty="0">
                <a:cs typeface="Effra"/>
              </a:rPr>
              <a:t>Formulaire de remboursement des dépenses</a:t>
            </a:r>
          </a:p>
          <a:p>
            <a:pPr marL="238115" indent="-238115">
              <a:lnSpc>
                <a:spcPct val="150000"/>
              </a:lnSpc>
              <a:buFont typeface="Arial" panose="020B0604020202020204" pitchFamily="34" charset="0"/>
              <a:buChar char="•"/>
            </a:pPr>
            <a:r>
              <a:rPr lang="fr" sz="1600" dirty="0">
                <a:cs typeface="Effra"/>
              </a:rPr>
              <a:t>Formulaire de demande d'échantillons</a:t>
            </a:r>
          </a:p>
          <a:p>
            <a:pPr marL="238115" indent="-238115">
              <a:lnSpc>
                <a:spcPct val="150000"/>
              </a:lnSpc>
              <a:buFont typeface="Arial" panose="020B0604020202020204" pitchFamily="34" charset="0"/>
              <a:buChar char="•"/>
            </a:pPr>
            <a:r>
              <a:rPr lang="fr" sz="1600" dirty="0">
                <a:cs typeface="Effra"/>
              </a:rPr>
              <a:t>Contrat de parrainage</a:t>
            </a:r>
          </a:p>
          <a:p>
            <a:pPr marL="238115" indent="-238115">
              <a:lnSpc>
                <a:spcPct val="150000"/>
              </a:lnSpc>
              <a:buFont typeface="Arial" panose="020B0604020202020204" pitchFamily="34" charset="0"/>
              <a:buChar char="•"/>
            </a:pPr>
            <a:r>
              <a:rPr lang="fr" sz="1600" dirty="0">
                <a:cs typeface="Effra"/>
              </a:rPr>
              <a:t>Lettre de notification à l’employeur du professionnel de santé (PDS), relative au contrat de consultant du PDS</a:t>
            </a:r>
          </a:p>
          <a:p>
            <a:pPr marL="238115" indent="-238115">
              <a:lnSpc>
                <a:spcPct val="150000"/>
              </a:lnSpc>
              <a:buFont typeface="Arial" panose="020B0604020202020204" pitchFamily="34" charset="0"/>
              <a:buChar char="•"/>
            </a:pPr>
            <a:r>
              <a:rPr lang="fr" sz="1600" dirty="0">
                <a:cs typeface="Effra"/>
              </a:rPr>
              <a:t>À faire et à ne pas faire (do’s/don’ts)</a:t>
            </a:r>
          </a:p>
          <a:p>
            <a:pPr>
              <a:lnSpc>
                <a:spcPct val="150000"/>
              </a:lnSpc>
            </a:pPr>
            <a:r>
              <a:rPr lang="fr" sz="1600" dirty="0">
                <a:cs typeface="Arial" panose="020B0604020202020204" pitchFamily="34" charset="0"/>
              </a:rPr>
              <a:t>     </a:t>
            </a:r>
          </a:p>
          <a:p>
            <a:pPr>
              <a:lnSpc>
                <a:spcPct val="150000"/>
              </a:lnSpc>
            </a:pPr>
            <a:r>
              <a:rPr lang="fr" sz="1600" dirty="0">
                <a:cs typeface="Arial" panose="020B0604020202020204" pitchFamily="34" charset="0"/>
              </a:rPr>
              <a:t>Accédez aux documents </a:t>
            </a:r>
            <a:r>
              <a:rPr lang="fr" sz="1600" dirty="0">
                <a:cs typeface="Arial" panose="020B0604020202020204" pitchFamily="34" charset="0"/>
                <a:hlinkClick r:id="rId4"/>
              </a:rPr>
              <a:t>ici</a:t>
            </a:r>
            <a:r>
              <a:rPr lang="fr" sz="1600" dirty="0">
                <a:cs typeface="Arial" panose="020B0604020202020204" pitchFamily="34" charset="0"/>
              </a:rPr>
              <a:t>.</a:t>
            </a:r>
            <a:endParaRPr lang="en-US" sz="1600" dirty="0"/>
          </a:p>
          <a:p>
            <a:pPr>
              <a:lnSpc>
                <a:spcPct val="150000"/>
              </a:lnSpc>
            </a:pP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886883" y="6217061"/>
            <a:ext cx="8770938" cy="128177"/>
          </a:xfrm>
        </p:spPr>
        <p:txBody>
          <a:bodyPr/>
          <a:lstStyle/>
          <a:p>
            <a:pPr defTabSz="380985"/>
            <a:r>
              <a:rPr lang="fr" dirty="0">
                <a:solidFill>
                  <a:srgbClr val="FFFFFF"/>
                </a:solidFill>
                <a:latin typeface="Avenir Next World"/>
              </a:rPr>
              <a:t>Présentation sur la conformité des distributeurs - Juin 2023 - Public</a:t>
            </a:r>
          </a:p>
        </p:txBody>
      </p:sp>
    </p:spTree>
    <p:extLst>
      <p:ext uri="{BB962C8B-B14F-4D97-AF65-F5344CB8AC3E}">
        <p14:creationId xmlns:p14="http://schemas.microsoft.com/office/powerpoint/2010/main" val="72719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8AE42-6400-7432-CD10-F7CF73925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910" y="758447"/>
            <a:ext cx="9265920" cy="52120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fr" dirty="0"/>
              <a:t>Considérations relatives à la qualité</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46150"/>
            <a:ext cx="3509698" cy="461665"/>
          </a:xfrm>
        </p:spPr>
        <p:txBody>
          <a:bodyPr/>
          <a:lstStyle/>
          <a:p>
            <a:r>
              <a:rPr lang="fr" dirty="0"/>
              <a:t>Éléments clés</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53798" y="1908427"/>
            <a:ext cx="3054085" cy="4311420"/>
          </a:xfrm>
        </p:spPr>
        <p:txBody>
          <a:bodyPr>
            <a:normAutofit fontScale="92500" lnSpcReduction="20000"/>
          </a:bodyPr>
          <a:lstStyle/>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Signaler à Medtronic toute réclamation produit dans un délai de 48h suivant la réception de ce signalant, en tuilisant l’outil mPXR</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Appliquer toute action requise par Medtronic pour mettre en œuvre une action corrective sur le terrain.</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Assurer la traçabilité des produits</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Ne pas modifier l'emballage, ne pas réétiqueter le produit. Le stocker suivant les conditions requises.</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Ne pas faire la promotion d'une utilisation différente de celle indiquée sur l'étiquette ou les instructions du fabricant</a:t>
            </a:r>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3983526" y="946150"/>
            <a:ext cx="3512344" cy="461665"/>
          </a:xfrm>
        </p:spPr>
        <p:txBody>
          <a:bodyPr/>
          <a:lstStyle/>
          <a:p>
            <a:r>
              <a:rPr lang="fr" dirty="0"/>
              <a:t>Points à considérer</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3983525" y="1898207"/>
            <a:ext cx="4600593" cy="4452204"/>
          </a:xfrm>
        </p:spPr>
        <p:txBody>
          <a:bodyPr>
            <a:normAutofit fontScale="25000" lnSpcReduction="20000"/>
          </a:bodyPr>
          <a:lstStyle/>
          <a:p>
            <a:pPr marL="285739" indent="-285739">
              <a:lnSpc>
                <a:spcPts val="2333"/>
              </a:lnSpc>
              <a:buFont typeface="Arial" panose="020B0604020202020204" pitchFamily="34" charset="0"/>
              <a:buChar char="•"/>
            </a:pPr>
            <a:r>
              <a:rPr lang="fr" sz="4800" dirty="0">
                <a:cs typeface="Arial" panose="020B0604020202020204" pitchFamily="34" charset="0"/>
              </a:rPr>
              <a:t>Votre distributeur est-il familier avec les outils de signalement des plaintes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a-t-il formé ses employés aux exigences de qualité/réglementation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fait-il la promotion d'une utilisation autre que celle indiquée dans l’étiquetage ou la notice d’utilisation du fabricant ?</a:t>
            </a:r>
          </a:p>
          <a:p>
            <a:pPr marL="285739" indent="-285739">
              <a:lnSpc>
                <a:spcPts val="2333"/>
              </a:lnSpc>
              <a:buFont typeface="Arial" panose="020B0604020202020204" pitchFamily="34" charset="0"/>
              <a:buChar char="•"/>
            </a:pPr>
            <a:r>
              <a:rPr lang="fr" sz="4800" dirty="0">
                <a:cs typeface="Arial" panose="020B0604020202020204" pitchFamily="34" charset="0"/>
              </a:rPr>
              <a:t>Les installations de stockage de votre distributeur répondent-elles à nos exigences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utilise-t-il un système de suivi des produits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a-t-il appliqué les mesures requises par Medtronic pour mettre en œuvre une mesure corrective sur le terrain ?</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963527" y="887274"/>
            <a:ext cx="3506387" cy="923330"/>
          </a:xfrm>
        </p:spPr>
        <p:txBody>
          <a:bodyPr/>
          <a:lstStyle/>
          <a:p>
            <a:r>
              <a:rPr lang="fr" dirty="0"/>
              <a:t>Documents de référence</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873485" y="1962995"/>
            <a:ext cx="3138488" cy="4136558"/>
          </a:xfrm>
        </p:spPr>
        <p:txBody>
          <a:bodyPr>
            <a:normAutofit/>
          </a:bodyPr>
          <a:lstStyle/>
          <a:p>
            <a:pPr marL="238115" indent="-238115">
              <a:lnSpc>
                <a:spcPts val="1583"/>
              </a:lnSpc>
              <a:buFont typeface="Arial" panose="020B0604020202020204" pitchFamily="34" charset="0"/>
              <a:buChar char="•"/>
            </a:pPr>
            <a:r>
              <a:rPr lang="fr" sz="1600" dirty="0">
                <a:latin typeface="Effra"/>
                <a:cs typeface="Effra"/>
                <a:hlinkClick r:id="rId3"/>
              </a:rPr>
              <a:t>Directives de qualité</a:t>
            </a:r>
            <a:endParaRPr lang="en-US" sz="1600" dirty="0">
              <a:latin typeface="Effra"/>
              <a:cs typeface="Effra"/>
            </a:endParaRPr>
          </a:p>
          <a:p>
            <a:pPr marL="238115" indent="-238115">
              <a:lnSpc>
                <a:spcPts val="1583"/>
              </a:lnSpc>
              <a:buFont typeface="Arial" panose="020B0604020202020204" pitchFamily="34" charset="0"/>
              <a:buChar char="•"/>
            </a:pPr>
            <a:r>
              <a:rPr lang="fr" sz="1600" dirty="0">
                <a:latin typeface="Effra"/>
                <a:cs typeface="Effra"/>
                <a:hlinkClick r:id="rId4"/>
              </a:rPr>
              <a:t>Outil de signalement des réclamations relatives aux produits</a:t>
            </a: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705908" y="6350411"/>
            <a:ext cx="8770938" cy="128177"/>
          </a:xfrm>
        </p:spPr>
        <p:txBody>
          <a:bodyPr/>
          <a:lstStyle/>
          <a:p>
            <a:pPr defTabSz="380985"/>
            <a:r>
              <a:rPr lang="fr" dirty="0">
                <a:solidFill>
                  <a:srgbClr val="FFFFFF"/>
                </a:solidFill>
                <a:latin typeface="Avenir Next World"/>
              </a:rPr>
              <a:t>Présentation sur la conformité des distributeurs - Juin 2023 - Public</a:t>
            </a:r>
          </a:p>
        </p:txBody>
      </p:sp>
    </p:spTree>
    <p:extLst>
      <p:ext uri="{BB962C8B-B14F-4D97-AF65-F5344CB8AC3E}">
        <p14:creationId xmlns:p14="http://schemas.microsoft.com/office/powerpoint/2010/main" val="34559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3361C-C8DC-B3B9-64CF-23C9CEC5EA5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852074" y="808995"/>
            <a:ext cx="9144000" cy="514350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fr" dirty="0"/>
              <a:t>Conflits d'intérêts</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661" y="1108075"/>
            <a:ext cx="3509698" cy="461665"/>
          </a:xfrm>
        </p:spPr>
        <p:txBody>
          <a:bodyPr/>
          <a:lstStyle/>
          <a:p>
            <a:r>
              <a:rPr lang="fr" dirty="0"/>
              <a:t>Éléments clés</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89" y="1980985"/>
            <a:ext cx="3507052" cy="4136558"/>
          </a:xfrm>
        </p:spPr>
        <p:txBody>
          <a:bodyPr>
            <a:normAutofit fontScale="85000" lnSpcReduction="1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Déclarer les relations personnelles avec des clients, des représentants du gouvernement ou des employés de Medtronic</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Déclarer les relations d'affaires (autres que celles nécessaires pour remplir les exigences contractuelles avec Medtronic) avec les clients, les représentants du gouvernement ou les employés de Medtronic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Déclarer la propriété, d'autres intérêts d'investissement ou toute rémunération reçue et versée par un client</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Déclarer toute autre information concernant une situation qui pourrait présenter un conflit d'intérêts réel ou perçu</a:t>
            </a:r>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1108075"/>
            <a:ext cx="3512344" cy="461665"/>
          </a:xfrm>
        </p:spPr>
        <p:txBody>
          <a:bodyPr/>
          <a:lstStyle/>
          <a:p>
            <a:r>
              <a:rPr lang="fr" dirty="0"/>
              <a:t>Points à considérer</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28540" y="1891099"/>
            <a:ext cx="3615222" cy="4663689"/>
          </a:xfrm>
        </p:spPr>
        <p:txBody>
          <a:bodyPr>
            <a:normAutofit fontScale="92500"/>
          </a:bodyPr>
          <a:lstStyle/>
          <a:p>
            <a:pPr marL="285739" indent="-285739">
              <a:lnSpc>
                <a:spcPts val="2333"/>
              </a:lnSpc>
              <a:buFont typeface="Arial" panose="020B0604020202020204" pitchFamily="34" charset="0"/>
              <a:buChar char="•"/>
            </a:pPr>
            <a:r>
              <a:rPr lang="fr" sz="1400" dirty="0">
                <a:cs typeface="Arial" panose="020B0604020202020204" pitchFamily="34" charset="0"/>
              </a:rPr>
              <a:t>Votre distributeur sait-il ce qu'est un conflit d'intérêts ? </a:t>
            </a:r>
          </a:p>
          <a:p>
            <a:pPr marL="285739" indent="-285739">
              <a:lnSpc>
                <a:spcPts val="2333"/>
              </a:lnSpc>
              <a:buFont typeface="Arial" panose="020B0604020202020204" pitchFamily="34" charset="0"/>
              <a:buChar char="•"/>
            </a:pPr>
            <a:r>
              <a:rPr lang="fr" sz="1400" dirty="0">
                <a:cs typeface="Arial" panose="020B0604020202020204" pitchFamily="34" charset="0"/>
              </a:rPr>
              <a:t>Votre distributeur a-t-il connaissance de conflits d'intérêts avec ses clients ou avec Medtronic ?</a:t>
            </a:r>
          </a:p>
          <a:p>
            <a:pPr marL="285739" indent="-285739">
              <a:lnSpc>
                <a:spcPts val="2333"/>
              </a:lnSpc>
              <a:buFont typeface="Arial" panose="020B0604020202020204" pitchFamily="34" charset="0"/>
              <a:buChar char="•"/>
            </a:pPr>
            <a:r>
              <a:rPr lang="fr" sz="1400" dirty="0">
                <a:cs typeface="Arial" panose="020B0604020202020204" pitchFamily="34" charset="0"/>
              </a:rPr>
              <a:t>Votre distributeur forme-t-il ses employés et ses sous-distributeurs sur les conflits d'intérêts ?</a:t>
            </a:r>
          </a:p>
          <a:p>
            <a:pPr marL="285739" indent="-285739">
              <a:lnSpc>
                <a:spcPts val="2333"/>
              </a:lnSpc>
              <a:buFont typeface="Arial" panose="020B0604020202020204" pitchFamily="34" charset="0"/>
              <a:buChar char="•"/>
            </a:pPr>
            <a:r>
              <a:rPr lang="fr" sz="1400" dirty="0">
                <a:cs typeface="Arial" panose="020B0604020202020204" pitchFamily="34" charset="0"/>
              </a:rPr>
              <a:t>Votre distributeur a-t-il informé Medtronic de tout conflit d'intérêts avéré ou potentiel ?</a:t>
            </a:r>
          </a:p>
          <a:p>
            <a:pPr marL="285739" indent="-285739">
              <a:lnSpc>
                <a:spcPts val="2333"/>
              </a:lnSpc>
              <a:buFont typeface="Arial" panose="020B0604020202020204" pitchFamily="34" charset="0"/>
              <a:buChar char="•"/>
            </a:pPr>
            <a:r>
              <a:rPr lang="fr" sz="1400" dirty="0">
                <a:cs typeface="Arial" panose="020B0604020202020204" pitchFamily="34" charset="0"/>
              </a:rPr>
              <a:t>Votre distributeur est-il au courant de l'existence de la ligne d'assistance téléphonique « Voice Your Concern » de Medtronic ?</a:t>
            </a:r>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171261" y="1117214"/>
            <a:ext cx="3506387" cy="923330"/>
          </a:xfrm>
        </p:spPr>
        <p:txBody>
          <a:bodyPr/>
          <a:lstStyle/>
          <a:p>
            <a:r>
              <a:rPr lang="fr" dirty="0"/>
              <a:t>Documents de référence</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185879" y="2052995"/>
            <a:ext cx="3507052" cy="4136558"/>
          </a:xfrm>
        </p:spPr>
        <p:txBody>
          <a:bodyPr>
            <a:normAutofit/>
          </a:bodyPr>
          <a:lstStyle/>
          <a:p>
            <a:pPr marL="238115" indent="-238115">
              <a:lnSpc>
                <a:spcPts val="1583"/>
              </a:lnSpc>
              <a:buFont typeface="Arial" panose="020B0604020202020204" pitchFamily="34" charset="0"/>
              <a:buChar char="•"/>
            </a:pPr>
            <a:r>
              <a:rPr lang="fr" sz="1600" dirty="0">
                <a:cs typeface="Effra"/>
              </a:rPr>
              <a:t>À faire et à ne pas faire</a:t>
            </a:r>
          </a:p>
          <a:p>
            <a:pPr marL="238115" indent="-238115">
              <a:lnSpc>
                <a:spcPts val="1583"/>
              </a:lnSpc>
              <a:buFont typeface="Arial" panose="020B0604020202020204" pitchFamily="34" charset="0"/>
              <a:buChar char="•"/>
            </a:pPr>
            <a:r>
              <a:rPr lang="fr" sz="1600" dirty="0">
                <a:cs typeface="Effra"/>
              </a:rPr>
              <a:t>Déclaration de conflit d'intérêts</a:t>
            </a:r>
          </a:p>
          <a:p>
            <a:pPr marL="238115" indent="-238115">
              <a:lnSpc>
                <a:spcPts val="1583"/>
              </a:lnSpc>
              <a:buFont typeface="Arial" panose="020B0604020202020204" pitchFamily="34" charset="0"/>
              <a:buChar char="•"/>
            </a:pPr>
            <a:r>
              <a:rPr lang="fr" sz="1600" dirty="0">
                <a:cs typeface="Effra"/>
              </a:rPr>
              <a:t>Formulaire de participation à la formation des employés du distributeur</a:t>
            </a:r>
          </a:p>
          <a:p>
            <a:pPr marL="238115" indent="-238115">
              <a:lnSpc>
                <a:spcPts val="1583"/>
              </a:lnSpc>
              <a:buFont typeface="Arial" panose="020B0604020202020204" pitchFamily="34" charset="0"/>
              <a:buChar char="•"/>
            </a:pPr>
            <a:r>
              <a:rPr lang="fr" sz="1600" u="sng" dirty="0">
                <a:cs typeface="Effra"/>
              </a:rPr>
              <a:t>www.voiceyourconcernline.com</a:t>
            </a:r>
          </a:p>
          <a:p>
            <a:pPr marL="238115" indent="-238115">
              <a:lnSpc>
                <a:spcPts val="1583"/>
              </a:lnSpc>
              <a:buFont typeface="Arial" panose="020B0604020202020204" pitchFamily="34" charset="0"/>
              <a:buChar char="•"/>
            </a:pPr>
            <a:endParaRPr lang="en-US" sz="1600" dirty="0">
              <a:solidFill>
                <a:schemeClr val="bg2">
                  <a:lumMod val="50000"/>
                </a:schemeClr>
              </a:solidFill>
              <a:cs typeface="Effra"/>
            </a:endParaRPr>
          </a:p>
          <a:p>
            <a:pPr>
              <a:lnSpc>
                <a:spcPts val="1583"/>
              </a:lnSpc>
            </a:pPr>
            <a:r>
              <a:rPr lang="fr" sz="1600" dirty="0">
                <a:cs typeface="Arial" panose="020B0604020202020204" pitchFamily="34" charset="0"/>
              </a:rPr>
              <a:t>     Accédez aux documents </a:t>
            </a:r>
            <a:r>
              <a:rPr lang="fr" sz="1600" dirty="0">
                <a:cs typeface="Arial" panose="020B0604020202020204" pitchFamily="34" charset="0"/>
                <a:hlinkClick r:id="rId3"/>
              </a:rPr>
              <a:t>ici</a:t>
            </a:r>
            <a:r>
              <a:rPr lang="fr" sz="1600" dirty="0">
                <a:cs typeface="Arial" panose="020B0604020202020204" pitchFamily="34" charset="0"/>
              </a:rPr>
              <a:t>.</a:t>
            </a:r>
            <a:endParaRPr lang="en-US" sz="1600" dirty="0"/>
          </a:p>
          <a:p>
            <a:pPr>
              <a:lnSpc>
                <a:spcPts val="1583"/>
              </a:lnSpc>
            </a:pPr>
            <a:endParaRPr lang="en-US" sz="1600" dirty="0">
              <a:solidFill>
                <a:schemeClr val="bg2">
                  <a:lumMod val="50000"/>
                </a:schemeClr>
              </a:solidFill>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05933" y="6426611"/>
            <a:ext cx="8770938" cy="128177"/>
          </a:xfrm>
        </p:spPr>
        <p:txBody>
          <a:bodyPr/>
          <a:lstStyle/>
          <a:p>
            <a:pPr defTabSz="380985"/>
            <a:r>
              <a:rPr lang="fr" dirty="0">
                <a:solidFill>
                  <a:srgbClr val="FFFFFF"/>
                </a:solidFill>
                <a:latin typeface="Avenir Next World"/>
              </a:rPr>
              <a:t>Présentation sur la conformité des distributeurs - Juin 2023 - Public</a:t>
            </a:r>
          </a:p>
        </p:txBody>
      </p:sp>
    </p:spTree>
    <p:extLst>
      <p:ext uri="{BB962C8B-B14F-4D97-AF65-F5344CB8AC3E}">
        <p14:creationId xmlns:p14="http://schemas.microsoft.com/office/powerpoint/2010/main" val="293316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610295"/>
          </a:xfrm>
        </p:spPr>
        <p:txBody>
          <a:bodyPr/>
          <a:lstStyle/>
          <a:p>
            <a:r>
              <a:rPr lang="fr"/>
              <a:t>Réflexions finales</a:t>
            </a:r>
            <a:br>
              <a:rPr lang="en-US"/>
            </a:br>
            <a:endParaRPr lang="en-US" b="0" dirty="0">
              <a:latin typeface="Effra Light" panose="020B0403020203020204" pitchFamily="34" charset="0"/>
            </a:endParaRPr>
          </a:p>
        </p:txBody>
      </p:sp>
      <p:sp>
        <p:nvSpPr>
          <p:cNvPr id="5" name="Footer Placeholder 4"/>
          <p:cNvSpPr>
            <a:spLocks noGrp="1"/>
          </p:cNvSpPr>
          <p:nvPr>
            <p:ph type="ftr" sz="quarter" idx="10"/>
          </p:nvPr>
        </p:nvSpPr>
        <p:spPr>
          <a:xfrm>
            <a:off x="458258" y="6389678"/>
            <a:ext cx="8770938" cy="128240"/>
          </a:xfrm>
        </p:spPr>
        <p:txBody>
          <a:bodyPr/>
          <a:lstStyle/>
          <a:p>
            <a:r>
              <a:rPr lang="fr"/>
              <a:t>Présentation sur la conformité des distributeurs - Juin 2023 - Public</a:t>
            </a:r>
            <a:endParaRPr lang="en-US" dirty="0"/>
          </a:p>
        </p:txBody>
      </p:sp>
      <p:sp>
        <p:nvSpPr>
          <p:cNvPr id="10" name="Rectangle 9">
            <a:extLst>
              <a:ext uri="{FF2B5EF4-FFF2-40B4-BE49-F238E27FC236}">
                <a16:creationId xmlns:a16="http://schemas.microsoft.com/office/drawing/2014/main" id="{55596271-BA07-4AD9-822F-0A7D253037EC}"/>
              </a:ext>
            </a:extLst>
          </p:cNvPr>
          <p:cNvSpPr/>
          <p:nvPr/>
        </p:nvSpPr>
        <p:spPr>
          <a:xfrm>
            <a:off x="381000" y="960815"/>
            <a:ext cx="5153526" cy="5309266"/>
          </a:xfrm>
          <a:prstGeom prst="rect">
            <a:avLst/>
          </a:prstGeom>
        </p:spPr>
        <p:txBody>
          <a:bodyPr wrap="square" lIns="63493" tIns="31746" rIns="63493" bIns="31746">
            <a:spAutoFit/>
          </a:bodyPr>
          <a:lstStyle/>
          <a:p>
            <a:r>
              <a:rPr lang="fr" sz="1500" b="1" dirty="0">
                <a:solidFill>
                  <a:schemeClr val="tx2"/>
                </a:solidFill>
              </a:rPr>
              <a:t>VOTRE INTERLOCUTEUR MEDTRONIC POUR LA CONFORMITÉ</a:t>
            </a:r>
          </a:p>
          <a:p>
            <a:endParaRPr lang="en-US" sz="1500" b="1" dirty="0"/>
          </a:p>
          <a:p>
            <a:r>
              <a:rPr lang="fr" sz="1500" dirty="0"/>
              <a:t>[Nom du </a:t>
            </a:r>
            <a:r>
              <a:rPr lang="fr-FR" sz="1500" dirty="0"/>
              <a:t>Chargé des Relations Distributeurs</a:t>
            </a:r>
            <a:r>
              <a:rPr lang="fr" sz="1500" dirty="0"/>
              <a:t>]</a:t>
            </a:r>
          </a:p>
          <a:p>
            <a:r>
              <a:rPr lang="fr" sz="1500" dirty="0"/>
              <a:t>[Titre du </a:t>
            </a:r>
            <a:r>
              <a:rPr lang="fr-FR" sz="1500" dirty="0"/>
              <a:t>Chargé des Relations Distributeurs</a:t>
            </a:r>
            <a:r>
              <a:rPr lang="fr" sz="1500" dirty="0"/>
              <a:t>]</a:t>
            </a:r>
          </a:p>
          <a:p>
            <a:r>
              <a:rPr lang="fr" sz="1500" dirty="0">
                <a:solidFill>
                  <a:srgbClr val="FFFFFF"/>
                </a:solidFill>
              </a:rPr>
              <a:t>[Adresse courriel du </a:t>
            </a:r>
            <a:r>
              <a:rPr lang="fr-FR" sz="1500" dirty="0">
                <a:solidFill>
                  <a:srgbClr val="FFFFFF"/>
                </a:solidFill>
              </a:rPr>
              <a:t>Chargé des Relations Distributeurs</a:t>
            </a:r>
            <a:r>
              <a:rPr lang="fr" sz="1500" dirty="0">
                <a:solidFill>
                  <a:srgbClr val="FFFFFF"/>
                </a:solidFill>
              </a:rPr>
              <a:t>]</a:t>
            </a:r>
          </a:p>
          <a:p>
            <a:endParaRPr lang="en-US" sz="1417" dirty="0">
              <a:solidFill>
                <a:srgbClr val="FFFFFF"/>
              </a:solidFill>
            </a:endParaRPr>
          </a:p>
          <a:p>
            <a:endParaRPr lang="en-US" sz="1417" dirty="0">
              <a:solidFill>
                <a:srgbClr val="FFFFFF"/>
              </a:solidFill>
            </a:endParaRPr>
          </a:p>
          <a:p>
            <a:pPr lvl="0"/>
            <a:r>
              <a:rPr lang="fr" sz="1500" b="1" dirty="0">
                <a:solidFill>
                  <a:schemeClr val="tx2"/>
                </a:solidFill>
              </a:rPr>
              <a:t>SIGNALEMENT D'UN PROBLÈME</a:t>
            </a:r>
          </a:p>
          <a:p>
            <a:pPr lvl="0"/>
            <a:endParaRPr lang="en-GB" sz="1333" dirty="0"/>
          </a:p>
          <a:p>
            <a:pPr lvl="0"/>
            <a:r>
              <a:rPr lang="fr" sz="1500" dirty="0"/>
              <a:t>Les employés des distributeurs doivent signaler toute conduite liée à Medtronic qu'ils considèrent comme une violation de la politique ou de la loi par l'intermédiaire de leur direction, de la ligne d'assistance téléphonique de Medtronic (ligne Voice Your Concern) et de la conformité juridique ou de distribution de Medtronic.</a:t>
            </a:r>
          </a:p>
          <a:p>
            <a:endParaRPr lang="en-GB" sz="1500" dirty="0"/>
          </a:p>
          <a:p>
            <a:r>
              <a:rPr lang="fr" sz="1500" dirty="0"/>
              <a:t>Site Web et ligne d'assistance téléphonique «Voice Your Concern» :</a:t>
            </a:r>
          </a:p>
          <a:p>
            <a:r>
              <a:rPr lang="fr" sz="1500" dirty="0"/>
              <a:t>Numéro d'assistance téléphonique sans frais : +1.800.488.3125</a:t>
            </a:r>
          </a:p>
          <a:p>
            <a:r>
              <a:rPr lang="fr" sz="1500" u="sng" dirty="0">
                <a:hlinkClick r:id="rId2"/>
              </a:rPr>
              <a:t>www.voiceyourconcernline.com</a:t>
            </a:r>
            <a:endParaRPr lang="en-GB" sz="1500" dirty="0"/>
          </a:p>
          <a:p>
            <a:endParaRPr lang="en-US" sz="1417" dirty="0">
              <a:solidFill>
                <a:srgbClr val="FFFFFF"/>
              </a:solidFill>
            </a:endParaRPr>
          </a:p>
        </p:txBody>
      </p:sp>
      <p:pic>
        <p:nvPicPr>
          <p:cNvPr id="2" name="Picture 1" descr="Une image contenant un collier&#10;&#10;Description générée automatiquement">
            <a:extLst>
              <a:ext uri="{FF2B5EF4-FFF2-40B4-BE49-F238E27FC236}">
                <a16:creationId xmlns:a16="http://schemas.microsoft.com/office/drawing/2014/main" id="{C2E01234-67D1-D1CE-C3D5-68CB0576FD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182243" y="1549112"/>
            <a:ext cx="1993388" cy="2651760"/>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noFill/>
        </p:spPr>
      </p:pic>
      <p:sp>
        <p:nvSpPr>
          <p:cNvPr id="3" name="ZoneTexte 2">
            <a:extLst>
              <a:ext uri="{FF2B5EF4-FFF2-40B4-BE49-F238E27FC236}">
                <a16:creationId xmlns:a16="http://schemas.microsoft.com/office/drawing/2014/main" id="{579A3C32-35C7-A161-CCD4-1B0A30A7E62F}"/>
              </a:ext>
            </a:extLst>
          </p:cNvPr>
          <p:cNvSpPr txBox="1"/>
          <p:nvPr/>
        </p:nvSpPr>
        <p:spPr>
          <a:xfrm>
            <a:off x="5750597" y="443593"/>
            <a:ext cx="4098175" cy="5632311"/>
          </a:xfrm>
          <a:prstGeom prst="rect">
            <a:avLst/>
          </a:prstGeom>
          <a:solidFill>
            <a:srgbClr val="ADA8ED"/>
          </a:solidFill>
        </p:spPr>
        <p:txBody>
          <a:bodyPr wrap="square" lIns="0" tIns="0" rIns="0" bIns="0" rtlCol="0">
            <a:spAutoFit/>
          </a:bodyPr>
          <a:lstStyle/>
          <a:p>
            <a:pPr algn="ctr" defTabSz="380751"/>
            <a:r>
              <a:rPr lang="fr" sz="2000" b="1" dirty="0">
                <a:solidFill>
                  <a:schemeClr val="bg1"/>
                </a:solidFill>
              </a:rPr>
              <a:t>NOTRE PARTENARIAT EST IMPORTANT POUR NOUS</a:t>
            </a:r>
          </a:p>
          <a:p>
            <a:pPr algn="ctr" defTabSz="380751"/>
            <a:endParaRPr lang="en-US" sz="2000" dirty="0">
              <a:solidFill>
                <a:schemeClr val="bg1"/>
              </a:solidFill>
            </a:endParaRPr>
          </a:p>
          <a:p>
            <a:pPr defTabSz="380751"/>
            <a:r>
              <a:rPr lang="fr" dirty="0">
                <a:solidFill>
                  <a:schemeClr val="bg1"/>
                </a:solidFill>
              </a:rPr>
              <a:t>En tant que chef de file mondial dans le domaine des technologies, des services et des solutions médicales, Medtronic s'engage à maintenir les normes d'intégrité les plus élevées dans toutes ses pratiques commerciales. </a:t>
            </a:r>
          </a:p>
          <a:p>
            <a:pPr defTabSz="380751"/>
            <a:endParaRPr lang="en-US" dirty="0">
              <a:solidFill>
                <a:schemeClr val="bg1"/>
              </a:solidFill>
            </a:endParaRPr>
          </a:p>
          <a:p>
            <a:pPr defTabSz="380751"/>
            <a:r>
              <a:rPr lang="fr" dirty="0">
                <a:solidFill>
                  <a:schemeClr val="bg1"/>
                </a:solidFill>
              </a:rPr>
              <a:t>En tant que partenaire, en répondant aux besoins de nos clients en matière de soins de santé, nous sommes convaincus que vous partagez nos objectifs de conformité et d'intégrité.</a:t>
            </a:r>
          </a:p>
          <a:p>
            <a:pPr defTabSz="380751"/>
            <a:endParaRPr lang="en-US" dirty="0">
              <a:solidFill>
                <a:schemeClr val="bg1"/>
              </a:solidFill>
            </a:endParaRPr>
          </a:p>
          <a:p>
            <a:pPr defTabSz="380751"/>
            <a:r>
              <a:rPr lang="fr" dirty="0">
                <a:solidFill>
                  <a:schemeClr val="bg1"/>
                </a:solidFill>
              </a:rPr>
              <a:t>Nous apprécions et reconnaissons votre soutien à ce programme ainsi que votre constante collaboration.</a:t>
            </a:r>
          </a:p>
        </p:txBody>
      </p:sp>
    </p:spTree>
    <p:extLst>
      <p:ext uri="{BB962C8B-B14F-4D97-AF65-F5344CB8AC3E}">
        <p14:creationId xmlns:p14="http://schemas.microsoft.com/office/powerpoint/2010/main" val="46091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986" y="184349"/>
            <a:ext cx="11430000" cy="610295"/>
          </a:xfrm>
        </p:spPr>
        <p:txBody>
          <a:bodyPr/>
          <a:lstStyle/>
          <a:p>
            <a:r>
              <a:rPr lang="fr" dirty="0"/>
              <a:t>Contacts pour la conformité des canaux de distribution mondiaux</a:t>
            </a:r>
            <a:br>
              <a:rPr lang="en-US" dirty="0"/>
            </a:b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fr"/>
              <a:t>Présentation sur la conformité des distributeurs - Juin 2023 - Public</a:t>
            </a:r>
            <a:endParaRPr lang="en-US" dirty="0"/>
          </a:p>
        </p:txBody>
      </p:sp>
      <p:graphicFrame>
        <p:nvGraphicFramePr>
          <p:cNvPr id="2" name="Table 1">
            <a:extLst>
              <a:ext uri="{FF2B5EF4-FFF2-40B4-BE49-F238E27FC236}">
                <a16:creationId xmlns:a16="http://schemas.microsoft.com/office/drawing/2014/main" id="{54317142-5DBB-2861-CF85-EC6DC3E4BEED}"/>
              </a:ext>
            </a:extLst>
          </p:cNvPr>
          <p:cNvGraphicFramePr>
            <a:graphicFrameLocks noGrp="1"/>
          </p:cNvGraphicFramePr>
          <p:nvPr>
            <p:extLst>
              <p:ext uri="{D42A27DB-BD31-4B8C-83A1-F6EECF244321}">
                <p14:modId xmlns:p14="http://schemas.microsoft.com/office/powerpoint/2010/main" val="3740107758"/>
              </p:ext>
            </p:extLst>
          </p:nvPr>
        </p:nvGraphicFramePr>
        <p:xfrm>
          <a:off x="171489" y="557759"/>
          <a:ext cx="7229436" cy="6164064"/>
        </p:xfrm>
        <a:graphic>
          <a:graphicData uri="http://schemas.openxmlformats.org/drawingml/2006/table">
            <a:tbl>
              <a:tblPr firstRow="1" firstCol="1" bandRow="1"/>
              <a:tblGrid>
                <a:gridCol w="3506712">
                  <a:extLst>
                    <a:ext uri="{9D8B030D-6E8A-4147-A177-3AD203B41FA5}">
                      <a16:colId xmlns:a16="http://schemas.microsoft.com/office/drawing/2014/main" val="20000"/>
                    </a:ext>
                  </a:extLst>
                </a:gridCol>
                <a:gridCol w="3722724">
                  <a:extLst>
                    <a:ext uri="{9D8B030D-6E8A-4147-A177-3AD203B41FA5}">
                      <a16:colId xmlns:a16="http://schemas.microsoft.com/office/drawing/2014/main" val="20001"/>
                    </a:ext>
                  </a:extLst>
                </a:gridCol>
              </a:tblGrid>
              <a:tr h="1121368">
                <a:tc gridSpan="2">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15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15000"/>
                        </a:lnSpc>
                        <a:spcBef>
                          <a:spcPts val="0"/>
                        </a:spcBef>
                        <a:spcAft>
                          <a:spcPts val="0"/>
                        </a:spcAft>
                        <a:buClrTx/>
                        <a:buSzTx/>
                        <a:buFontTx/>
                        <a:buNone/>
                        <a:tabLst/>
                        <a:defRPr/>
                      </a:pPr>
                      <a:r>
                        <a:rPr lang="fr" sz="1100" b="1" u="sng" kern="1200" baseline="0" dirty="0">
                          <a:solidFill>
                            <a:schemeClr val="tx1"/>
                          </a:solidFill>
                          <a:effectLst/>
                          <a:latin typeface="+mn-lt"/>
                          <a:ea typeface="+mn-ea"/>
                          <a:cs typeface="+mn-cs"/>
                        </a:rPr>
                        <a:t>RESPONSABLE DU PROGRAMME MONDIAL</a:t>
                      </a:r>
                    </a:p>
                    <a:p>
                      <a:pPr marL="0" marR="0" lvl="0" indent="0" algn="ctr"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Calibri"/>
                          <a:cs typeface="Times New Roman"/>
                        </a:rPr>
                        <a:t>Philippa Montgomerie, vice-présidente, responsable de l'éthique et de la conformité, Global Regions / Global Legal</a:t>
                      </a:r>
                    </a:p>
                    <a:p>
                      <a:pPr marL="0" marR="0" indent="0" algn="ctr" defTabSz="457029" rtl="0" eaLnBrk="1" fontAlgn="auto" latinLnBrk="0" hangingPunct="1">
                        <a:lnSpc>
                          <a:spcPct val="115000"/>
                        </a:lnSpc>
                        <a:spcBef>
                          <a:spcPts val="0"/>
                        </a:spcBef>
                        <a:spcAft>
                          <a:spcPts val="0"/>
                        </a:spcAft>
                        <a:buClrTx/>
                        <a:buSzTx/>
                        <a:buFontTx/>
                        <a:buNone/>
                        <a:tabLst/>
                        <a:defRPr/>
                      </a:pPr>
                      <a:r>
                        <a:rPr lang="fr" sz="1100" b="1" kern="1200" baseline="0" dirty="0">
                          <a:solidFill>
                            <a:schemeClr val="lt1"/>
                          </a:solidFill>
                          <a:effectLst/>
                          <a:latin typeface="+mn-lt"/>
                          <a:ea typeface="+mn-ea"/>
                          <a:cs typeface="+mn-cs"/>
                          <a:hlinkClick r:id="rId3"/>
                        </a:rPr>
                        <a:t>philippa.montgomerie@medtronic.com</a:t>
                      </a:r>
                      <a:endParaRPr lang="en-US" sz="1100" b="1" kern="1200" baseline="0" dirty="0">
                        <a:solidFill>
                          <a:schemeClr val="lt1"/>
                        </a:solidFill>
                        <a:effectLst/>
                        <a:latin typeface="+mn-lt"/>
                        <a:ea typeface="+mn-ea"/>
                        <a:cs typeface="+mn-cs"/>
                      </a:endParaRPr>
                    </a:p>
                    <a:p>
                      <a:pPr marL="0" marR="0" indent="0" algn="ctr" defTabSz="457029" rtl="0" eaLnBrk="1" fontAlgn="auto" latinLnBrk="0" hangingPunct="1">
                        <a:lnSpc>
                          <a:spcPct val="115000"/>
                        </a:lnSpc>
                        <a:spcBef>
                          <a:spcPts val="0"/>
                        </a:spcBef>
                        <a:spcAft>
                          <a:spcPts val="0"/>
                        </a:spcAft>
                        <a:buClrTx/>
                        <a:buSzTx/>
                        <a:buFontTx/>
                        <a:buNone/>
                        <a:tabLst/>
                        <a:defRPr/>
                      </a:pPr>
                      <a:endParaRPr lang="en-US" sz="11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001E46"/>
                    </a:solidFill>
                  </a:tcPr>
                </a:tc>
                <a:tc hMerge="1">
                  <a:txBody>
                    <a:bodyPr/>
                    <a:lstStyle/>
                    <a:p>
                      <a:endParaRPr lang="en-US"/>
                    </a:p>
                  </a:txBody>
                  <a:tcPr/>
                </a:tc>
                <a:extLst>
                  <a:ext uri="{0D108BD9-81ED-4DB2-BD59-A6C34878D82A}">
                    <a16:rowId xmlns:a16="http://schemas.microsoft.com/office/drawing/2014/main" val="1596026487"/>
                  </a:ext>
                </a:extLst>
              </a:tr>
              <a:tr h="1722250">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a:lnSpc>
                          <a:spcPct val="115000"/>
                        </a:lnSpc>
                        <a:spcAft>
                          <a:spcPts val="0"/>
                        </a:spcAft>
                      </a:pPr>
                      <a:r>
                        <a:rPr lang="fr" sz="1100" b="1" u="sng" dirty="0">
                          <a:solidFill>
                            <a:schemeClr val="tx1"/>
                          </a:solidFill>
                          <a:effectLst/>
                          <a:latin typeface="+mn-lt"/>
                        </a:rPr>
                        <a:t>EMEA (en anglais seulement)</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mn-ea"/>
                          <a:cs typeface="+mn-cs"/>
                        </a:rPr>
                        <a:t>Vera Ivanenko, responsable régionale (Moscou, Russie) </a:t>
                      </a:r>
                      <a:r>
                        <a:rPr lang="fr" sz="1100" b="1" kern="1200" dirty="0">
                          <a:solidFill>
                            <a:schemeClr val="lt1"/>
                          </a:solidFill>
                          <a:effectLst/>
                          <a:latin typeface="+mn-lt"/>
                          <a:ea typeface="+mn-ea"/>
                          <a:cs typeface="+mn-cs"/>
                          <a:hlinkClick r:id="rId4"/>
                        </a:rPr>
                        <a:t>judith.verkooijen@medtronic.com</a:t>
                      </a: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mn-ea"/>
                          <a:cs typeface="+mn-cs"/>
                        </a:rPr>
                        <a:t>Abigail Martinez (Luxembourg)</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lt1"/>
                          </a:solidFill>
                          <a:effectLst/>
                          <a:latin typeface="+mn-lt"/>
                          <a:ea typeface="+mn-ea"/>
                          <a:cs typeface="+mn-cs"/>
                          <a:hlinkClick r:id="rId5"/>
                        </a:rPr>
                        <a:t>m.guadalupe.abigail.martinez@medtronic.com</a:t>
                      </a: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mn-ea"/>
                          <a:cs typeface="+mn-cs"/>
                        </a:rPr>
                        <a:t>Walid Fahim (Dubaï, Émirats arabes unis)</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lt1"/>
                          </a:solidFill>
                          <a:effectLst/>
                          <a:latin typeface="+mn-lt"/>
                          <a:ea typeface="+mn-ea"/>
                          <a:cs typeface="+mn-cs"/>
                          <a:hlinkClick r:id="rId6"/>
                        </a:rPr>
                        <a:t>walid.fahim@medtronic.com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fr" sz="1100" b="1" u="sng" kern="1200" dirty="0">
                          <a:solidFill>
                            <a:schemeClr val="tx1"/>
                          </a:solidFill>
                          <a:effectLst/>
                          <a:latin typeface="+mn-lt"/>
                          <a:ea typeface="+mn-ea"/>
                          <a:cs typeface="+mn-cs"/>
                        </a:rPr>
                        <a:t>AMÉRIQUES (Amérique latine)</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mn-ea"/>
                          <a:cs typeface="+mn-cs"/>
                        </a:rPr>
                        <a:t>Hector Romero, responsable régional (Mexico, Mexique)</a:t>
                      </a:r>
                      <a:endParaRPr lang="en-US" sz="1100" b="1" kern="1200" dirty="0">
                        <a:solidFill>
                          <a:schemeClr val="tx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lt1"/>
                          </a:solidFill>
                          <a:effectLst/>
                          <a:latin typeface="+mn-lt"/>
                          <a:ea typeface="+mn-ea"/>
                          <a:cs typeface="+mn-cs"/>
                          <a:hlinkClick r:id="rId7"/>
                        </a:rPr>
                        <a:t>hector.romero@medtronic.com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1"/>
                  </a:ext>
                </a:extLst>
              </a:tr>
              <a:tr h="3272274">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algn="l" defTabSz="457029" rtl="0" eaLnBrk="1" latinLnBrk="0" hangingPunct="1">
                        <a:lnSpc>
                          <a:spcPct val="115000"/>
                        </a:lnSpc>
                        <a:spcAft>
                          <a:spcPts val="0"/>
                        </a:spcAft>
                      </a:pPr>
                      <a:r>
                        <a:rPr lang="fr" sz="1100" b="1" u="sng" kern="1200" dirty="0">
                          <a:solidFill>
                            <a:schemeClr val="tx1"/>
                          </a:solidFill>
                          <a:effectLst/>
                          <a:latin typeface="+mn-lt"/>
                          <a:ea typeface="+mn-ea"/>
                          <a:cs typeface="+mn-cs"/>
                        </a:rPr>
                        <a:t>ASIE PACIFIQUE</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Calibri"/>
                          <a:cs typeface="Times New Roman"/>
                        </a:rPr>
                        <a:t>Jac Lim, responsable régional (Singapour)</a:t>
                      </a:r>
                      <a:endParaRPr lang="en-US" sz="1100" dirty="0">
                        <a:solidFill>
                          <a:schemeClr val="tx1"/>
                        </a:solidFill>
                        <a:effectLst/>
                        <a:latin typeface="+mn-lt"/>
                        <a:ea typeface="Calibri"/>
                        <a:cs typeface="Times New Roman"/>
                      </a:endParaRPr>
                    </a:p>
                    <a:p>
                      <a:pPr marL="0" marR="0" indent="0" algn="l" defTabSz="457029" rtl="0" eaLnBrk="1" fontAlgn="auto" latinLnBrk="0" hangingPunct="1">
                        <a:lnSpc>
                          <a:spcPct val="115000"/>
                        </a:lnSpc>
                        <a:spcBef>
                          <a:spcPts val="0"/>
                        </a:spcBef>
                        <a:spcAft>
                          <a:spcPts val="0"/>
                        </a:spcAft>
                        <a:buClrTx/>
                        <a:buSzTx/>
                        <a:buFontTx/>
                        <a:buNone/>
                        <a:tabLst/>
                        <a:defRPr/>
                      </a:pPr>
                      <a:r>
                        <a:rPr lang="fr" sz="1100" u="sng" dirty="0">
                          <a:solidFill>
                            <a:srgbClr val="92D050"/>
                          </a:solidFill>
                          <a:effectLst/>
                          <a:latin typeface="+mn-lt"/>
                          <a:ea typeface="Calibri"/>
                          <a:cs typeface="Times New Roman"/>
                          <a:hlinkClick r:id="rId8"/>
                        </a:rPr>
                        <a:t>jac.lim@medtronic.com</a:t>
                      </a:r>
                      <a:endParaRPr lang="en-US" sz="1100" u="sng" dirty="0">
                        <a:solidFill>
                          <a:srgbClr val="92D050"/>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fr" sz="1100" b="1" kern="1200" baseline="0" dirty="0">
                          <a:solidFill>
                            <a:schemeClr val="tx1"/>
                          </a:solidFill>
                          <a:effectLst/>
                          <a:latin typeface="+mn-lt"/>
                          <a:ea typeface="Calibri"/>
                          <a:cs typeface="Times New Roman"/>
                        </a:rPr>
                        <a:t>Nobuaki Tanaka (Tokyo, Japon)</a:t>
                      </a:r>
                    </a:p>
                    <a:p>
                      <a:pPr>
                        <a:lnSpc>
                          <a:spcPct val="115000"/>
                        </a:lnSpc>
                        <a:spcAft>
                          <a:spcPts val="0"/>
                        </a:spcAft>
                      </a:pPr>
                      <a:r>
                        <a:rPr lang="fr" sz="1100" b="1" kern="1200" baseline="0" dirty="0">
                          <a:solidFill>
                            <a:schemeClr val="lt1"/>
                          </a:solidFill>
                          <a:effectLst/>
                          <a:latin typeface="+mn-lt"/>
                          <a:ea typeface="Calibri"/>
                          <a:cs typeface="Times New Roman"/>
                          <a:hlinkClick r:id="rId9"/>
                        </a:rPr>
                        <a:t>nobuaki.tanaka@medtronic.com</a:t>
                      </a:r>
                      <a:endParaRPr lang="en-US" sz="1100" b="1" kern="1200" baseline="0" dirty="0">
                        <a:solidFill>
                          <a:schemeClr val="lt1"/>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fr" sz="1100" b="1" kern="1200" baseline="0" dirty="0">
                          <a:solidFill>
                            <a:schemeClr val="tx1"/>
                          </a:solidFill>
                          <a:effectLst/>
                          <a:latin typeface="+mn-lt"/>
                          <a:ea typeface="Calibri"/>
                          <a:cs typeface="Times New Roman"/>
                        </a:rPr>
                        <a:t>Yann Shuang Lee, (Singapour)</a:t>
                      </a:r>
                    </a:p>
                    <a:p>
                      <a:pPr>
                        <a:lnSpc>
                          <a:spcPct val="115000"/>
                        </a:lnSpc>
                        <a:spcAft>
                          <a:spcPts val="0"/>
                        </a:spcAft>
                      </a:pPr>
                      <a:r>
                        <a:rPr lang="fr" sz="1100" b="1" kern="1200" baseline="0" dirty="0">
                          <a:solidFill>
                            <a:schemeClr val="tx1"/>
                          </a:solidFill>
                          <a:effectLst/>
                          <a:latin typeface="+mn-lt"/>
                          <a:ea typeface="Calibri"/>
                          <a:cs typeface="Times New Roman"/>
                          <a:hlinkClick r:id="rId10"/>
                        </a:rPr>
                        <a:t>yann.shuang.lee@medtronic.com</a:t>
                      </a:r>
                      <a:endParaRPr lang="en-US" sz="1100" b="1" kern="1200" baseline="0"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fr" sz="1100" b="1" u="sng" kern="1200" dirty="0">
                          <a:solidFill>
                            <a:schemeClr val="tx1"/>
                          </a:solidFill>
                          <a:effectLst/>
                          <a:latin typeface="+mn-lt"/>
                          <a:ea typeface="+mn-ea"/>
                          <a:cs typeface="+mn-cs"/>
                        </a:rPr>
                        <a:t>GRANDE CHINE</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chemeClr val="tx1"/>
                          </a:solidFill>
                          <a:effectLst/>
                          <a:latin typeface="+mn-lt"/>
                          <a:ea typeface="Calibri"/>
                          <a:cs typeface="Times New Roman"/>
                        </a:rPr>
                        <a:t>Jing Zhao, responsable régional (Shanghai, RPC)</a:t>
                      </a:r>
                    </a:p>
                    <a:p>
                      <a:pPr marL="0" marR="0" indent="0" algn="l" defTabSz="457029" rtl="0" eaLnBrk="1" fontAlgn="auto" latinLnBrk="0" hangingPunct="1">
                        <a:lnSpc>
                          <a:spcPct val="115000"/>
                        </a:lnSpc>
                        <a:spcBef>
                          <a:spcPts val="0"/>
                        </a:spcBef>
                        <a:spcAft>
                          <a:spcPts val="0"/>
                        </a:spcAft>
                        <a:buClrTx/>
                        <a:buSzTx/>
                        <a:buFontTx/>
                        <a:buNone/>
                        <a:tabLst/>
                        <a:defRPr/>
                      </a:pPr>
                      <a:r>
                        <a:rPr lang="fr" sz="1100" b="1" kern="1200" dirty="0">
                          <a:solidFill>
                            <a:srgbClr val="92D050"/>
                          </a:solidFill>
                          <a:effectLst/>
                          <a:latin typeface="+mn-lt"/>
                          <a:ea typeface="Calibri"/>
                          <a:cs typeface="Times New Roman"/>
                          <a:hlinkClick r:id="rId11"/>
                        </a:rPr>
                        <a:t>jing.zhao2@medtronic.com</a:t>
                      </a:r>
                      <a:endParaRPr lang="en-US" sz="1100" b="1" kern="1200" dirty="0">
                        <a:solidFill>
                          <a:srgbClr val="92D050"/>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fr" sz="1100" b="1" kern="1200" dirty="0">
                          <a:solidFill>
                            <a:schemeClr val="tx1"/>
                          </a:solidFill>
                          <a:effectLst/>
                          <a:latin typeface="+mn-lt"/>
                          <a:ea typeface="Calibri"/>
                          <a:cs typeface="Times New Roman"/>
                        </a:rPr>
                        <a:t>Gemma Chen, spécialiste de la conformité (Shanghai, RPC)</a:t>
                      </a:r>
                    </a:p>
                    <a:p>
                      <a:pPr>
                        <a:lnSpc>
                          <a:spcPct val="115000"/>
                        </a:lnSpc>
                        <a:spcAft>
                          <a:spcPts val="0"/>
                        </a:spcAft>
                      </a:pPr>
                      <a:r>
                        <a:rPr lang="fr" sz="1100" b="1" kern="1200" dirty="0">
                          <a:solidFill>
                            <a:schemeClr val="tx1"/>
                          </a:solidFill>
                          <a:effectLst/>
                          <a:latin typeface="+mn-lt"/>
                          <a:ea typeface="Calibri"/>
                          <a:cs typeface="Times New Roman"/>
                          <a:hlinkClick r:id="rId12"/>
                        </a:rPr>
                        <a:t>gemma.chen2@medtronic.com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fr" sz="1100" b="1" kern="1200" dirty="0">
                          <a:solidFill>
                            <a:schemeClr val="tx1"/>
                          </a:solidFill>
                          <a:effectLst/>
                          <a:latin typeface="Effra"/>
                          <a:ea typeface="Calibri"/>
                          <a:cs typeface="Times New Roman"/>
                        </a:rPr>
                        <a:t>Vera Wu, Spécialiste adjointe de la conformité (Shanghai, RPC)</a:t>
                      </a:r>
                    </a:p>
                    <a:p>
                      <a:pPr>
                        <a:lnSpc>
                          <a:spcPct val="115000"/>
                        </a:lnSpc>
                        <a:spcAft>
                          <a:spcPts val="0"/>
                        </a:spcAft>
                      </a:pPr>
                      <a:r>
                        <a:rPr lang="fr" sz="1100" b="1" kern="1200" dirty="0">
                          <a:solidFill>
                            <a:schemeClr val="tx1"/>
                          </a:solidFill>
                          <a:effectLst/>
                          <a:latin typeface="Effra"/>
                          <a:ea typeface="Calibri"/>
                          <a:cs typeface="Times New Roman"/>
                          <a:hlinkClick r:id="rId13"/>
                        </a:rPr>
                        <a:t>vera.wu@medtronic.com</a:t>
                      </a:r>
                      <a:endParaRPr lang="en-US" sz="1100" b="1" kern="1200" dirty="0">
                        <a:solidFill>
                          <a:schemeClr val="tx1"/>
                        </a:solidFill>
                        <a:effectLst/>
                        <a:latin typeface="Effra"/>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fr" sz="1100" b="1" kern="1200" dirty="0">
                          <a:solidFill>
                            <a:schemeClr val="tx1"/>
                          </a:solidFill>
                          <a:effectLst/>
                          <a:latin typeface="Effra"/>
                          <a:ea typeface="Calibri"/>
                          <a:cs typeface="Times New Roman"/>
                        </a:rPr>
                        <a:t>Wenjin Li, Conformité (Shanghai, RPC)</a:t>
                      </a:r>
                    </a:p>
                    <a:p>
                      <a:pPr>
                        <a:lnSpc>
                          <a:spcPct val="115000"/>
                        </a:lnSpc>
                        <a:spcAft>
                          <a:spcPts val="0"/>
                        </a:spcAft>
                      </a:pPr>
                      <a:r>
                        <a:rPr lang="fr" sz="1100" b="1" kern="1200" dirty="0">
                          <a:solidFill>
                            <a:schemeClr val="tx1"/>
                          </a:solidFill>
                          <a:effectLst/>
                          <a:latin typeface="Effra"/>
                          <a:ea typeface="Calibri"/>
                          <a:cs typeface="Times New Roman"/>
                          <a:hlinkClick r:id="rId14"/>
                        </a:rPr>
                        <a:t>wenjin.li@medtronic.com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C1C1996-152A-9BE9-12A9-2AFE8A55FA20}"/>
              </a:ext>
            </a:extLst>
          </p:cNvPr>
          <p:cNvGraphicFramePr>
            <a:graphicFrameLocks noGrp="1"/>
          </p:cNvGraphicFramePr>
          <p:nvPr>
            <p:extLst>
              <p:ext uri="{D42A27DB-BD31-4B8C-83A1-F6EECF244321}">
                <p14:modId xmlns:p14="http://schemas.microsoft.com/office/powerpoint/2010/main" val="3443041184"/>
              </p:ext>
            </p:extLst>
          </p:nvPr>
        </p:nvGraphicFramePr>
        <p:xfrm>
          <a:off x="7660055" y="557759"/>
          <a:ext cx="4147931" cy="6115892"/>
        </p:xfrm>
        <a:graphic>
          <a:graphicData uri="http://schemas.openxmlformats.org/drawingml/2006/table">
            <a:tbl>
              <a:tblPr firstRow="1" firstCol="1" bandRow="1"/>
              <a:tblGrid>
                <a:gridCol w="4147931">
                  <a:extLst>
                    <a:ext uri="{9D8B030D-6E8A-4147-A177-3AD203B41FA5}">
                      <a16:colId xmlns:a16="http://schemas.microsoft.com/office/drawing/2014/main" val="20000"/>
                    </a:ext>
                  </a:extLst>
                </a:gridCol>
              </a:tblGrid>
              <a:tr h="6115892">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r>
                        <a:rPr lang="fr" sz="1100" b="1" u="sng" kern="1200" baseline="0" dirty="0">
                          <a:solidFill>
                            <a:schemeClr val="tx1"/>
                          </a:solidFill>
                          <a:effectLst/>
                          <a:latin typeface="+mn-lt"/>
                          <a:ea typeface="+mn-ea"/>
                          <a:cs typeface="+mn-cs"/>
                        </a:rPr>
                        <a:t>PROGRAMME MONDIAL DE CONFORMITÉ </a:t>
                      </a:r>
                    </a:p>
                    <a:p>
                      <a:pPr marL="0" marR="0" lvl="0" indent="0" algn="ctr" defTabSz="457029" rtl="0" eaLnBrk="1" fontAlgn="auto" latinLnBrk="0" hangingPunct="1">
                        <a:lnSpc>
                          <a:spcPct val="100000"/>
                        </a:lnSpc>
                        <a:spcBef>
                          <a:spcPts val="0"/>
                        </a:spcBef>
                        <a:spcAft>
                          <a:spcPts val="0"/>
                        </a:spcAft>
                        <a:buClrTx/>
                        <a:buSzTx/>
                        <a:buFontTx/>
                        <a:buNone/>
                        <a:tabLst/>
                        <a:defRPr/>
                      </a:pPr>
                      <a:r>
                        <a:rPr lang="fr" sz="1100" b="1" u="sng" kern="1200" baseline="0" dirty="0">
                          <a:solidFill>
                            <a:schemeClr val="tx1"/>
                          </a:solidFill>
                          <a:effectLst/>
                          <a:latin typeface="+mn-lt"/>
                          <a:ea typeface="+mn-ea"/>
                          <a:cs typeface="+mn-cs"/>
                        </a:rPr>
                        <a:t>ÉQUIPE CENTRALE</a:t>
                      </a:r>
                    </a:p>
                    <a:p>
                      <a:pPr lvl="0" algn="ct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fr" sz="1100" b="1" kern="1200" dirty="0">
                          <a:solidFill>
                            <a:schemeClr val="tx1"/>
                          </a:solidFill>
                          <a:effectLst/>
                          <a:latin typeface="+mn-lt"/>
                          <a:ea typeface="Calibri"/>
                          <a:cs typeface="Times New Roman"/>
                        </a:rPr>
                        <a:t>Paola Samaniego, Gestionnaire principale du programme de conformité (Lima, Pérou)</a:t>
                      </a:r>
                    </a:p>
                    <a:p>
                      <a:pPr lvl="0" algn="l"/>
                      <a:r>
                        <a:rPr lang="fr" sz="1100" b="1" kern="1200" dirty="0">
                          <a:solidFill>
                            <a:schemeClr val="tx1"/>
                          </a:solidFill>
                          <a:effectLst/>
                          <a:latin typeface="+mn-lt"/>
                          <a:ea typeface="Calibri"/>
                          <a:cs typeface="Times New Roman"/>
                          <a:hlinkClick r:id="rId15"/>
                        </a:rPr>
                        <a:t>paola.samaniego@medtronic.com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fr" sz="1100" b="1" kern="1200" dirty="0">
                          <a:solidFill>
                            <a:schemeClr val="tx1"/>
                          </a:solidFill>
                          <a:effectLst/>
                          <a:latin typeface="+mn-lt"/>
                          <a:ea typeface="Calibri"/>
                          <a:cs typeface="Times New Roman"/>
                        </a:rPr>
                        <a:t>Lali Mesanza, Responsable principale du programme de conformité (Barcelone, Espagne)</a:t>
                      </a:r>
                    </a:p>
                    <a:p>
                      <a:pPr lvl="0" algn="l"/>
                      <a:r>
                        <a:rPr lang="fr" sz="1100" b="1" kern="1200" dirty="0">
                          <a:solidFill>
                            <a:schemeClr val="tx1"/>
                          </a:solidFill>
                          <a:effectLst/>
                          <a:latin typeface="+mn-lt"/>
                          <a:ea typeface="Calibri"/>
                          <a:cs typeface="Times New Roman"/>
                          <a:hlinkClick r:id="rId16"/>
                        </a:rPr>
                        <a:t>eulalia.mesanza.costa@medtronic.com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fr" sz="1100" b="1" kern="1200" dirty="0">
                          <a:solidFill>
                            <a:schemeClr val="tx1"/>
                          </a:solidFill>
                          <a:effectLst/>
                          <a:latin typeface="+mn-lt"/>
                          <a:ea typeface="Calibri"/>
                          <a:cs typeface="Times New Roman"/>
                        </a:rPr>
                        <a:t>George Deden, responsable du programme de conformité (Minneapolis, Minnesota, États-Unis)</a:t>
                      </a:r>
                    </a:p>
                    <a:p>
                      <a:pPr algn="l"/>
                      <a:r>
                        <a:rPr lang="fr" sz="1100" b="1" kern="1200" dirty="0">
                          <a:solidFill>
                            <a:schemeClr val="tx1"/>
                          </a:solidFill>
                          <a:effectLst/>
                          <a:latin typeface="+mn-lt"/>
                          <a:ea typeface="Calibri"/>
                          <a:cs typeface="Times New Roman"/>
                          <a:hlinkClick r:id="rId17"/>
                        </a:rPr>
                        <a:t>george.c.deden@medtronic.com</a:t>
                      </a:r>
                      <a:endParaRPr lang="en-GB" sz="1100" b="1" kern="1200" dirty="0">
                        <a:solidFill>
                          <a:schemeClr val="tx1"/>
                        </a:solidFill>
                        <a:effectLst/>
                        <a:latin typeface="+mn-lt"/>
                        <a:ea typeface="Calibri"/>
                        <a:cs typeface="Times New Roman"/>
                      </a:endParaRPr>
                    </a:p>
                    <a:p>
                      <a:pPr algn="ctr"/>
                      <a:endParaRPr lang="en-US" sz="10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364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4B3C10-8D23-4FAE-B600-3DA09ECEC877}"/>
              </a:ext>
            </a:extLst>
          </p:cNvPr>
          <p:cNvSpPr>
            <a:spLocks noGrp="1"/>
          </p:cNvSpPr>
          <p:nvPr>
            <p:ph type="title"/>
          </p:nvPr>
        </p:nvSpPr>
        <p:spPr>
          <a:xfrm>
            <a:off x="593990" y="2884749"/>
            <a:ext cx="11002698" cy="1138773"/>
          </a:xfrm>
        </p:spPr>
        <p:txBody>
          <a:bodyPr anchor="ctr"/>
          <a:lstStyle/>
          <a:p>
            <a:r>
              <a:rPr lang="fr"/>
              <a:t>Merci</a:t>
            </a:r>
          </a:p>
        </p:txBody>
      </p:sp>
    </p:spTree>
    <p:extLst>
      <p:ext uri="{BB962C8B-B14F-4D97-AF65-F5344CB8AC3E}">
        <p14:creationId xmlns:p14="http://schemas.microsoft.com/office/powerpoint/2010/main" val="5233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ED48-EF29-4D4A-8196-C143FA05DC0E}"/>
              </a:ext>
            </a:extLst>
          </p:cNvPr>
          <p:cNvSpPr>
            <a:spLocks noGrp="1"/>
          </p:cNvSpPr>
          <p:nvPr>
            <p:ph type="title"/>
          </p:nvPr>
        </p:nvSpPr>
        <p:spPr>
          <a:xfrm>
            <a:off x="593661" y="364687"/>
            <a:ext cx="11002363" cy="332143"/>
          </a:xfrm>
        </p:spPr>
        <p:txBody>
          <a:bodyPr/>
          <a:lstStyle/>
          <a:p>
            <a:r>
              <a:rPr lang="fr"/>
              <a:t>Ordre du jour</a:t>
            </a:r>
          </a:p>
        </p:txBody>
      </p:sp>
      <p:graphicFrame>
        <p:nvGraphicFramePr>
          <p:cNvPr id="7" name="Table 7">
            <a:extLst>
              <a:ext uri="{FF2B5EF4-FFF2-40B4-BE49-F238E27FC236}">
                <a16:creationId xmlns:a16="http://schemas.microsoft.com/office/drawing/2014/main" id="{D4905B49-3A94-43E1-A519-A1AC3E53BF74}"/>
              </a:ext>
            </a:extLst>
          </p:cNvPr>
          <p:cNvGraphicFramePr>
            <a:graphicFrameLocks noGrp="1"/>
          </p:cNvGraphicFramePr>
          <p:nvPr>
            <p:extLst>
              <p:ext uri="{D42A27DB-BD31-4B8C-83A1-F6EECF244321}">
                <p14:modId xmlns:p14="http://schemas.microsoft.com/office/powerpoint/2010/main" val="30336007"/>
              </p:ext>
            </p:extLst>
          </p:nvPr>
        </p:nvGraphicFramePr>
        <p:xfrm>
          <a:off x="593660" y="1662905"/>
          <a:ext cx="11002363" cy="2900360"/>
        </p:xfrm>
        <a:graphic>
          <a:graphicData uri="http://schemas.openxmlformats.org/drawingml/2006/table">
            <a:tbl>
              <a:tblPr firstRow="1" bandRow="1">
                <a:tableStyleId>{073A0DAA-6AF3-43AB-8588-CEC1D06C72B9}</a:tableStyleId>
              </a:tblPr>
              <a:tblGrid>
                <a:gridCol w="698848">
                  <a:extLst>
                    <a:ext uri="{9D8B030D-6E8A-4147-A177-3AD203B41FA5}">
                      <a16:colId xmlns:a16="http://schemas.microsoft.com/office/drawing/2014/main" val="3720048123"/>
                    </a:ext>
                  </a:extLst>
                </a:gridCol>
                <a:gridCol w="10303515">
                  <a:extLst>
                    <a:ext uri="{9D8B030D-6E8A-4147-A177-3AD203B41FA5}">
                      <a16:colId xmlns:a16="http://schemas.microsoft.com/office/drawing/2014/main" val="383269663"/>
                    </a:ext>
                  </a:extLst>
                </a:gridCol>
              </a:tblGrid>
              <a:tr h="991518">
                <a:tc>
                  <a:txBody>
                    <a:bodyPr/>
                    <a:lstStyle/>
                    <a:p>
                      <a:pPr marL="0" algn="l" defTabSz="1097280" rtl="0" eaLnBrk="1" latinLnBrk="0" hangingPunct="1"/>
                      <a:r>
                        <a:rPr lang="fr" sz="3700" b="0" kern="1200">
                          <a:solidFill>
                            <a:schemeClr val="tx2"/>
                          </a:solidFill>
                          <a:latin typeface="Avenir Next World Thin" panose="020B0303020202020204" pitchFamily="34" charset="0"/>
                          <a:ea typeface="+mn-ea"/>
                          <a:cs typeface="Avenir Next World Thin" panose="020B0303020202020204" pitchFamily="34" charset="0"/>
                        </a:rPr>
                        <a:t>1</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 sz="1800" b="0" dirty="0">
                          <a:solidFill>
                            <a:schemeClr val="tx1"/>
                          </a:solidFill>
                        </a:rPr>
                        <a:t>Message de Tara Schewchuk, vice-présidente et Directrice générale de l'éthique et de la conformité </a:t>
                      </a:r>
                    </a:p>
                  </a:txBody>
                  <a:tcPr marL="0" marR="76200" marT="38100" marB="3810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861046"/>
                  </a:ext>
                </a:extLst>
              </a:tr>
              <a:tr h="10909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 sz="3700" b="0" kern="1200">
                          <a:solidFill>
                            <a:schemeClr val="tx2"/>
                          </a:solidFill>
                          <a:latin typeface="Avenir Next World Thin" panose="020B0303020202020204" pitchFamily="34" charset="0"/>
                          <a:ea typeface="+mn-ea"/>
                          <a:cs typeface="Avenir Next World Thin" panose="020B0303020202020204" pitchFamily="34" charset="0"/>
                        </a:rPr>
                        <a:t>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 sz="1800" dirty="0">
                          <a:solidFill>
                            <a:schemeClr val="tx1"/>
                          </a:solidFill>
                        </a:rPr>
                        <a:t>Exigences de conformité de Medtronic</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046154"/>
                  </a:ext>
                </a:extLst>
              </a:tr>
              <a:tr h="81789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 sz="3700" b="0" kern="1200">
                          <a:solidFill>
                            <a:schemeClr val="tx2"/>
                          </a:solidFill>
                          <a:latin typeface="Avenir Next World Thin" panose="020B0303020202020204" pitchFamily="34" charset="0"/>
                          <a:ea typeface="+mn-ea"/>
                          <a:cs typeface="Avenir Next World Thin" panose="020B0303020202020204" pitchFamily="34" charset="0"/>
                        </a:rPr>
                        <a:t>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 sz="1800" dirty="0">
                          <a:solidFill>
                            <a:schemeClr val="tx1"/>
                          </a:solidFill>
                        </a:rPr>
                        <a:t>Réflexions finales</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20170"/>
                  </a:ext>
                </a:extLst>
              </a:tr>
            </a:tbl>
          </a:graphicData>
        </a:graphic>
      </p:graphicFrame>
      <p:sp>
        <p:nvSpPr>
          <p:cNvPr id="4" name="Footer Placeholder 3">
            <a:extLst>
              <a:ext uri="{FF2B5EF4-FFF2-40B4-BE49-F238E27FC236}">
                <a16:creationId xmlns:a16="http://schemas.microsoft.com/office/drawing/2014/main" id="{AC9396D9-641A-4EF9-B724-0C7A431E176D}"/>
              </a:ext>
            </a:extLst>
          </p:cNvPr>
          <p:cNvSpPr>
            <a:spLocks noGrp="1"/>
          </p:cNvSpPr>
          <p:nvPr>
            <p:ph type="ftr" sz="quarter" idx="10"/>
          </p:nvPr>
        </p:nvSpPr>
        <p:spPr>
          <a:xfrm>
            <a:off x="963083" y="6388511"/>
            <a:ext cx="8770938" cy="128177"/>
          </a:xfrm>
        </p:spPr>
        <p:txBody>
          <a:bodyPr/>
          <a:lstStyle/>
          <a:p>
            <a:pPr defTabSz="380985"/>
            <a:r>
              <a:rPr lang="fr">
                <a:solidFill>
                  <a:srgbClr val="FFFFFF"/>
                </a:solidFill>
                <a:latin typeface="Avenir Next World"/>
              </a:rPr>
              <a:t>Présentation sur la conformité des distributeurs - Juin 2023 - Public</a:t>
            </a:r>
          </a:p>
        </p:txBody>
      </p:sp>
    </p:spTree>
    <p:extLst>
      <p:ext uri="{BB962C8B-B14F-4D97-AF65-F5344CB8AC3E}">
        <p14:creationId xmlns:p14="http://schemas.microsoft.com/office/powerpoint/2010/main" val="331071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DFA24-CAAB-4668-98EA-C0E411AB9F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5" y="1023560"/>
            <a:ext cx="4762500" cy="4762500"/>
          </a:xfrm>
          <a:prstGeom prst="ellipse">
            <a:avLst/>
          </a:prstGeom>
        </p:spPr>
      </p:pic>
      <p:sp>
        <p:nvSpPr>
          <p:cNvPr id="4" name="Text Placeholder 3">
            <a:extLst>
              <a:ext uri="{FF2B5EF4-FFF2-40B4-BE49-F238E27FC236}">
                <a16:creationId xmlns:a16="http://schemas.microsoft.com/office/drawing/2014/main" id="{C20F2DB0-AE1A-411D-8DFE-4F8F73BF18F1}"/>
              </a:ext>
            </a:extLst>
          </p:cNvPr>
          <p:cNvSpPr txBox="1">
            <a:spLocks/>
          </p:cNvSpPr>
          <p:nvPr/>
        </p:nvSpPr>
        <p:spPr>
          <a:xfrm>
            <a:off x="4476928" y="1631076"/>
            <a:ext cx="7256198" cy="4154984"/>
          </a:xfrm>
          <a:prstGeom prst="rect">
            <a:avLst/>
          </a:prstGeom>
        </p:spPr>
        <p:txBody>
          <a:bodyPr lIns="0" tIns="0" rIns="0" bIns="0" anchor="b">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algn="just" defTabSz="457029">
              <a:lnSpc>
                <a:spcPct val="100000"/>
              </a:lnSpc>
            </a:pPr>
            <a:r>
              <a:rPr lang="fr" sz="2000" b="0" cap="none" dirty="0">
                <a:solidFill>
                  <a:srgbClr val="4A7DFF"/>
                </a:solidFill>
                <a:latin typeface="Avenir Next World"/>
                <a:cs typeface="Effra"/>
              </a:rPr>
              <a:t>« Medtronic est reconnue comme une entreprise éthique et conforme qui fait la promotion de l'intégrité et des pratiques éthiques partout où elle exerce ses activités.  Les partenaires commerciaux comme vous font partie intégrante d'une stratégie d'entreprise durable qui respecte toutes les lois et réglementations internationales applicables, les lois anti-corruption locales, les codes de conduite de l'industrie et notre propre code d'éthique.  Nous sommes déterminés à continuer d'améliorer notre position en matière d'intégrité et de pratiques éthiques grâce à de solides partenariats commerciaux. </a:t>
            </a:r>
          </a:p>
          <a:p>
            <a:pPr algn="just" defTabSz="457029">
              <a:lnSpc>
                <a:spcPct val="100000"/>
              </a:lnSpc>
            </a:pPr>
            <a:endParaRPr lang="en-US" sz="2000" b="0" cap="none" dirty="0">
              <a:solidFill>
                <a:srgbClr val="4A7DFF"/>
              </a:solidFill>
              <a:latin typeface="Avenir Next World"/>
              <a:cs typeface="Effra"/>
            </a:endParaRPr>
          </a:p>
          <a:p>
            <a:pPr algn="just" defTabSz="457029">
              <a:lnSpc>
                <a:spcPct val="100000"/>
              </a:lnSpc>
            </a:pPr>
            <a:r>
              <a:rPr lang="fr" sz="2000" b="0" cap="none" dirty="0">
                <a:solidFill>
                  <a:srgbClr val="4A7DFF"/>
                </a:solidFill>
                <a:latin typeface="Avenir Next World"/>
                <a:cs typeface="Effra"/>
              </a:rPr>
              <a:t>Merci de votre soutien dans cette importante initiative.</a:t>
            </a:r>
          </a:p>
          <a:p>
            <a:pPr defTabSz="457029">
              <a:lnSpc>
                <a:spcPct val="100000"/>
              </a:lnSpc>
            </a:pPr>
            <a:endParaRPr lang="en-US" sz="5000" b="0" cap="none" dirty="0">
              <a:solidFill>
                <a:srgbClr val="4A7DFF"/>
              </a:solidFill>
              <a:latin typeface="Avenir Next World"/>
              <a:cs typeface="Effra"/>
            </a:endParaRPr>
          </a:p>
        </p:txBody>
      </p:sp>
      <p:sp>
        <p:nvSpPr>
          <p:cNvPr id="5" name="Text Placeholder 5">
            <a:extLst>
              <a:ext uri="{FF2B5EF4-FFF2-40B4-BE49-F238E27FC236}">
                <a16:creationId xmlns:a16="http://schemas.microsoft.com/office/drawing/2014/main" id="{10B1EE31-CAA7-4D7F-8BF4-49AAFA832FF8}"/>
              </a:ext>
            </a:extLst>
          </p:cNvPr>
          <p:cNvSpPr txBox="1">
            <a:spLocks/>
          </p:cNvSpPr>
          <p:nvPr/>
        </p:nvSpPr>
        <p:spPr>
          <a:xfrm>
            <a:off x="4554802" y="5417487"/>
            <a:ext cx="7256198" cy="307777"/>
          </a:xfrm>
          <a:prstGeom prst="rect">
            <a:avLst/>
          </a:prstGeom>
        </p:spPr>
        <p:txBody>
          <a:bodyPr lIns="0" tIns="0" rIns="0" bIns="0">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defTabSz="457029">
              <a:lnSpc>
                <a:spcPct val="100000"/>
              </a:lnSpc>
            </a:pPr>
            <a:r>
              <a:rPr lang="fr" sz="2000" b="0" spc="67" dirty="0">
                <a:solidFill>
                  <a:srgbClr val="FFFFFF"/>
                </a:solidFill>
                <a:latin typeface="Avenir Next World Demi" panose="020B0703020202020204" pitchFamily="34" charset="0"/>
                <a:cs typeface="Avenir Next World Demi" panose="020B0703020202020204" pitchFamily="34" charset="0"/>
              </a:rPr>
              <a:t>Tara Shewchuk</a:t>
            </a:r>
          </a:p>
        </p:txBody>
      </p:sp>
      <p:sp>
        <p:nvSpPr>
          <p:cNvPr id="2" name="Footer Placeholder 1">
            <a:extLst>
              <a:ext uri="{FF2B5EF4-FFF2-40B4-BE49-F238E27FC236}">
                <a16:creationId xmlns:a16="http://schemas.microsoft.com/office/drawing/2014/main" id="{878A41C4-1A73-4FC8-97FC-9072EBBA0561}"/>
              </a:ext>
            </a:extLst>
          </p:cNvPr>
          <p:cNvSpPr>
            <a:spLocks noGrp="1"/>
          </p:cNvSpPr>
          <p:nvPr>
            <p:ph type="ftr" sz="quarter" idx="14"/>
          </p:nvPr>
        </p:nvSpPr>
        <p:spPr/>
        <p:txBody>
          <a:bodyPr/>
          <a:lstStyle/>
          <a:p>
            <a:pPr defTabSz="380985"/>
            <a:r>
              <a:rPr lang="fr">
                <a:solidFill>
                  <a:srgbClr val="FFFFFF"/>
                </a:solidFill>
                <a:latin typeface="Avenir Next World"/>
              </a:rPr>
              <a:t>Présentation sur la conformité des distributeurs - Juin 2023 - Public</a:t>
            </a:r>
          </a:p>
        </p:txBody>
      </p:sp>
      <p:sp>
        <p:nvSpPr>
          <p:cNvPr id="7" name="Title 3">
            <a:extLst>
              <a:ext uri="{FF2B5EF4-FFF2-40B4-BE49-F238E27FC236}">
                <a16:creationId xmlns:a16="http://schemas.microsoft.com/office/drawing/2014/main" id="{5A378D23-ABD9-02CF-1EB3-94F6D7CCD5F8}"/>
              </a:ext>
            </a:extLst>
          </p:cNvPr>
          <p:cNvSpPr txBox="1">
            <a:spLocks/>
          </p:cNvSpPr>
          <p:nvPr/>
        </p:nvSpPr>
        <p:spPr>
          <a:xfrm>
            <a:off x="381000" y="350520"/>
            <a:ext cx="11430000" cy="322401"/>
          </a:xfrm>
          <a:prstGeom prst="rect">
            <a:avLst/>
          </a:prstGeom>
        </p:spPr>
        <p:txBody>
          <a:bodyPr/>
          <a:lst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a:lstStyle>
          <a:p>
            <a:r>
              <a:rPr lang="fr" dirty="0"/>
              <a:t>Message de la Directrice générale de l'éthique et de la conformité</a:t>
            </a:r>
            <a:endParaRPr lang="en-US" dirty="0">
              <a:latin typeface="Effra Light" panose="020B0403020203020204" pitchFamily="34" charset="0"/>
            </a:endParaRPr>
          </a:p>
        </p:txBody>
      </p:sp>
    </p:spTree>
    <p:extLst>
      <p:ext uri="{BB962C8B-B14F-4D97-AF65-F5344CB8AC3E}">
        <p14:creationId xmlns:p14="http://schemas.microsoft.com/office/powerpoint/2010/main" val="34733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E5FB6-F813-40B3-ACEA-E56E92D75A07}"/>
              </a:ext>
            </a:extLst>
          </p:cNvPr>
          <p:cNvSpPr>
            <a:spLocks noGrp="1"/>
          </p:cNvSpPr>
          <p:nvPr>
            <p:ph type="title"/>
          </p:nvPr>
        </p:nvSpPr>
        <p:spPr>
          <a:xfrm>
            <a:off x="593990" y="2330642"/>
            <a:ext cx="11002698" cy="2246769"/>
          </a:xfrm>
        </p:spPr>
        <p:txBody>
          <a:bodyPr/>
          <a:lstStyle/>
          <a:p>
            <a:r>
              <a:rPr lang="fr" dirty="0"/>
              <a:t>Nos exigences en matière de conformité</a:t>
            </a:r>
          </a:p>
        </p:txBody>
      </p:sp>
    </p:spTree>
    <p:extLst>
      <p:ext uri="{BB962C8B-B14F-4D97-AF65-F5344CB8AC3E}">
        <p14:creationId xmlns:p14="http://schemas.microsoft.com/office/powerpoint/2010/main" val="408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382412"/>
          </a:xfrm>
        </p:spPr>
        <p:txBody>
          <a:bodyPr/>
          <a:lstStyle/>
          <a:p>
            <a:r>
              <a:rPr lang="fr" sz="2800" dirty="0"/>
              <a:t>Exigences de conformité</a:t>
            </a: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fr"/>
              <a:t>Présentation sur la conformité des distributeurs - Juin 2023 - Public</a:t>
            </a:r>
            <a:endParaRPr lang="en-US" dirty="0"/>
          </a:p>
        </p:txBody>
      </p:sp>
      <p:graphicFrame>
        <p:nvGraphicFramePr>
          <p:cNvPr id="9" name="Content Placeholder 6">
            <a:extLst>
              <a:ext uri="{FF2B5EF4-FFF2-40B4-BE49-F238E27FC236}">
                <a16:creationId xmlns:a16="http://schemas.microsoft.com/office/drawing/2014/main" id="{5DC8B312-AF35-4EDC-82F2-150C7D4209BE}"/>
              </a:ext>
            </a:extLst>
          </p:cNvPr>
          <p:cNvGraphicFramePr>
            <a:graphicFrameLocks noGrp="1"/>
          </p:cNvGraphicFramePr>
          <p:nvPr>
            <p:ph idx="1"/>
            <p:extLst>
              <p:ext uri="{D42A27DB-BD31-4B8C-83A1-F6EECF244321}">
                <p14:modId xmlns:p14="http://schemas.microsoft.com/office/powerpoint/2010/main" val="2665770371"/>
              </p:ext>
            </p:extLst>
          </p:nvPr>
        </p:nvGraphicFramePr>
        <p:xfrm>
          <a:off x="380998" y="1448948"/>
          <a:ext cx="11330499" cy="4837430"/>
        </p:xfrm>
        <a:graphic>
          <a:graphicData uri="http://schemas.openxmlformats.org/drawingml/2006/table">
            <a:tbl>
              <a:tblPr firstRow="1" bandRow="1">
                <a:tableStyleId>{5C22544A-7EE6-4342-B048-85BDC9FD1C3A}</a:tableStyleId>
              </a:tblPr>
              <a:tblGrid>
                <a:gridCol w="2104507">
                  <a:extLst>
                    <a:ext uri="{9D8B030D-6E8A-4147-A177-3AD203B41FA5}">
                      <a16:colId xmlns:a16="http://schemas.microsoft.com/office/drawing/2014/main" val="20001"/>
                    </a:ext>
                  </a:extLst>
                </a:gridCol>
                <a:gridCol w="1778924">
                  <a:extLst>
                    <a:ext uri="{9D8B030D-6E8A-4147-A177-3AD203B41FA5}">
                      <a16:colId xmlns:a16="http://schemas.microsoft.com/office/drawing/2014/main" val="20002"/>
                    </a:ext>
                  </a:extLst>
                </a:gridCol>
                <a:gridCol w="1903615">
                  <a:extLst>
                    <a:ext uri="{9D8B030D-6E8A-4147-A177-3AD203B41FA5}">
                      <a16:colId xmlns:a16="http://schemas.microsoft.com/office/drawing/2014/main" val="20003"/>
                    </a:ext>
                  </a:extLst>
                </a:gridCol>
                <a:gridCol w="1820421">
                  <a:extLst>
                    <a:ext uri="{9D8B030D-6E8A-4147-A177-3AD203B41FA5}">
                      <a16:colId xmlns:a16="http://schemas.microsoft.com/office/drawing/2014/main" val="2937325671"/>
                    </a:ext>
                  </a:extLst>
                </a:gridCol>
                <a:gridCol w="1861516">
                  <a:extLst>
                    <a:ext uri="{9D8B030D-6E8A-4147-A177-3AD203B41FA5}">
                      <a16:colId xmlns:a16="http://schemas.microsoft.com/office/drawing/2014/main" val="20004"/>
                    </a:ext>
                  </a:extLst>
                </a:gridCol>
                <a:gridCol w="1861516">
                  <a:extLst>
                    <a:ext uri="{9D8B030D-6E8A-4147-A177-3AD203B41FA5}">
                      <a16:colId xmlns:a16="http://schemas.microsoft.com/office/drawing/2014/main" val="1653176357"/>
                    </a:ext>
                  </a:extLst>
                </a:gridCol>
              </a:tblGrid>
              <a:tr h="1585082">
                <a:tc>
                  <a:txBody>
                    <a:bodyPr/>
                    <a:lstStyle/>
                    <a:p>
                      <a:pPr>
                        <a:lnSpc>
                          <a:spcPts val="3600"/>
                        </a:lnSpc>
                      </a:pPr>
                      <a:r>
                        <a:rPr lang="fr" sz="1800" b="0" dirty="0">
                          <a:solidFill>
                            <a:schemeClr val="bg1"/>
                          </a:solidFill>
                          <a:latin typeface="+mn-lt"/>
                        </a:rPr>
                        <a:t>RESPONSABLE CONFORMITE ET POLITIQUE DE CONFORMITÉ</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nSpc>
                          <a:spcPts val="3600"/>
                        </a:lnSpc>
                      </a:pPr>
                      <a:r>
                        <a:rPr lang="fr" sz="1800" b="0" dirty="0">
                          <a:solidFill>
                            <a:schemeClr val="bg1"/>
                          </a:solidFill>
                          <a:latin typeface="+mn-lt"/>
                        </a:rPr>
                        <a:t>FORMATION À LA CONFORMITÉ</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3600"/>
                        </a:lnSpc>
                      </a:pPr>
                      <a:r>
                        <a:rPr lang="fr" sz="1800" b="0" spc="-10" baseline="0" dirty="0">
                          <a:solidFill>
                            <a:schemeClr val="tx1"/>
                          </a:solidFill>
                          <a:latin typeface="+mn-lt"/>
                        </a:rPr>
                        <a:t>SOUS-DISTRIBUTEURS</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nSpc>
                          <a:spcPts val="3600"/>
                        </a:lnSpc>
                      </a:pPr>
                      <a:r>
                        <a:rPr lang="fr" sz="1800" b="0" dirty="0">
                          <a:solidFill>
                            <a:schemeClr val="bg1"/>
                          </a:solidFill>
                          <a:latin typeface="+mn-lt"/>
                        </a:rPr>
                        <a:t>LIVRES ET REGISTRES</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nSpc>
                          <a:spcPts val="3600"/>
                        </a:lnSpc>
                      </a:pPr>
                      <a:r>
                        <a:rPr lang="fr" sz="1800" b="0" dirty="0">
                          <a:solidFill>
                            <a:schemeClr val="bg1"/>
                          </a:solidFill>
                          <a:latin typeface="+mn-lt"/>
                        </a:rPr>
                        <a:t>SIGNALEMENT DES PROBLÈMES DE QUALITÉ</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nSpc>
                          <a:spcPts val="3600"/>
                        </a:lnSpc>
                      </a:pPr>
                      <a:r>
                        <a:rPr lang="fr" sz="1800" b="0" dirty="0">
                          <a:solidFill>
                            <a:schemeClr val="bg1"/>
                          </a:solidFill>
                          <a:latin typeface="+mn-lt"/>
                        </a:rPr>
                        <a:t>CONFLITS D'INTÉRÊTS</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680856">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nommer un cadre supérieur pour assumer le rôle de responsable de la conformité.</a:t>
                      </a:r>
                    </a:p>
                    <a:p>
                      <a:pPr marL="0" marR="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p>
                      <a:pPr marL="0" marR="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adopter et maintenir une politique de conformité, substantiellement équivalente au modèle de code de conduite.</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s'assurer que tous ses employés ou sous-distributeurs qui intéragissent ou soutiennent l'interaction avec les clients suivent une formation sur la conformité.</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1600"/>
                        </a:lnSpc>
                        <a:spcAft>
                          <a:spcPts val="400"/>
                        </a:spcAft>
                      </a:pPr>
                      <a:r>
                        <a:rPr lang="fr" sz="1000" dirty="0">
                          <a:solidFill>
                            <a:schemeClr val="tx1"/>
                          </a:solidFill>
                          <a:latin typeface="+mn-lt"/>
                        </a:rPr>
                        <a:t>Le distributeur doit informer Medtronic lorsqu’il fait appel ou a l'intention de faire appel à des sous-distributeurs qui commercialisent des produits Medtronic, réalisent des Due Diligence </a:t>
                      </a:r>
                      <a:r>
                        <a:rPr lang="fr" sz="1000" i="1" dirty="0">
                          <a:solidFill>
                            <a:schemeClr val="tx1"/>
                          </a:solidFill>
                          <a:latin typeface="+mn-lt"/>
                        </a:rPr>
                        <a:t>(Procédure d’analyse et vérification des risques notamment financiers, juridiques, fiscaux, etc.). </a:t>
                      </a:r>
                      <a:r>
                        <a:rPr lang="fr" sz="1000" dirty="0">
                          <a:solidFill>
                            <a:schemeClr val="tx1"/>
                          </a:solidFill>
                          <a:latin typeface="+mn-lt"/>
                        </a:rPr>
                        <a:t>Le distributeur doit alors les former aux exigences de Medtronic.</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tenir des registres complets &amp; exacts de toutes les transactions. </a:t>
                      </a:r>
                    </a:p>
                    <a:p>
                      <a:pPr marL="0" marR="0" lvl="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soumettre à Medtronic, par écrit ou sous toute autre forme spécifiée par Medtronic, un rapport sur les stocks et les ventes sur le marché par unité de produits.</a:t>
                      </a:r>
                    </a:p>
                    <a:p>
                      <a:pPr marL="0" marR="0" lvl="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se conformer à toutes les exigences de qualité et réglementaires établies en vertu des lois applicables.</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fr" sz="1000" dirty="0">
                          <a:solidFill>
                            <a:schemeClr val="bg1"/>
                          </a:solidFill>
                          <a:latin typeface="+mn-lt"/>
                        </a:rPr>
                        <a:t>Le distributeur doit déclarer et éviter tout conflit d'intérêts apparents avec ses clients ou avec Medtronic</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2" name="Content Placeholder 1">
            <a:extLst>
              <a:ext uri="{FF2B5EF4-FFF2-40B4-BE49-F238E27FC236}">
                <a16:creationId xmlns:a16="http://schemas.microsoft.com/office/drawing/2014/main" id="{B5B09727-12C7-EE13-78C0-CE252BEECCB7}"/>
              </a:ext>
            </a:extLst>
          </p:cNvPr>
          <p:cNvSpPr txBox="1">
            <a:spLocks/>
          </p:cNvSpPr>
          <p:nvPr/>
        </p:nvSpPr>
        <p:spPr>
          <a:xfrm>
            <a:off x="380998" y="799157"/>
            <a:ext cx="11144252" cy="369332"/>
          </a:xfrm>
          <a:prstGeom prst="rect">
            <a:avLst/>
          </a:prstGeom>
        </p:spPr>
        <p:txBody>
          <a:bodyPr vert="horz" lIns="0" tIns="0" rIns="18288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sz="2000" dirty="0"/>
              <a:t>Un examen rapide</a:t>
            </a:r>
            <a:endParaRPr lang="en-US" dirty="0"/>
          </a:p>
        </p:txBody>
      </p:sp>
    </p:spTree>
    <p:extLst>
      <p:ext uri="{BB962C8B-B14F-4D97-AF65-F5344CB8AC3E}">
        <p14:creationId xmlns:p14="http://schemas.microsoft.com/office/powerpoint/2010/main" val="14729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fr" dirty="0"/>
              <a:t>Responsable de la conformité</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1270000"/>
            <a:ext cx="3509698" cy="461665"/>
          </a:xfrm>
        </p:spPr>
        <p:txBody>
          <a:bodyPr wrap="square" anchor="t">
            <a:normAutofit/>
          </a:bodyPr>
          <a:lstStyle/>
          <a:p>
            <a:r>
              <a:rPr lang="fr" dirty="0"/>
              <a:t>Éléments clés</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990" y="1860141"/>
            <a:ext cx="3507052" cy="4136558"/>
          </a:xfrm>
        </p:spPr>
        <p:txBody>
          <a:bodyPr>
            <a:normAutofit/>
          </a:bodyPr>
          <a:lstStyle/>
          <a:p>
            <a:pPr defTabSz="761970" eaLnBrk="0" fontAlgn="base" hangingPunct="0">
              <a:spcBef>
                <a:spcPct val="0"/>
              </a:spcBef>
              <a:spcAft>
                <a:spcPts val="600"/>
              </a:spcAft>
            </a:pPr>
            <a:r>
              <a:rPr lang="fr" altLang="en-US" dirty="0"/>
              <a:t>Les responsabilités du poste sont les suivantes :</a:t>
            </a:r>
            <a:endParaRPr lang="en-US" altLang="en-US"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fr" altLang="en-US" sz="1667" dirty="0"/>
              <a:t>Mise en œuvre et surveillance des obligations de conformité</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fr" altLang="en-US" sz="1667" dirty="0"/>
              <a:t>Point de contact en interne des employés et de Medtronic </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fr" altLang="en-US" sz="1667" dirty="0"/>
              <a:t>Ce rôle peut s'ajouter à d'autres responsabilités (ex:  conseiller juridique ; Responsable RH ou Finance)</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fr" altLang="en-US" sz="1667" dirty="0"/>
              <a:t>A le niveau de séniorité attendu   </a:t>
            </a: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340490" y="1270000"/>
            <a:ext cx="4441560" cy="461665"/>
          </a:xfrm>
        </p:spPr>
        <p:txBody>
          <a:bodyPr wrap="square" anchor="t">
            <a:normAutofit fontScale="92500"/>
          </a:bodyPr>
          <a:lstStyle/>
          <a:p>
            <a:r>
              <a:rPr lang="fr" sz="2800" dirty="0"/>
              <a:t>Points à prendre en compte</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345782" y="1860141"/>
            <a:ext cx="3507052" cy="4136558"/>
          </a:xfrm>
        </p:spPr>
        <p:txBody>
          <a:bodyPr>
            <a:normAutofit/>
          </a:bodyPr>
          <a:lstStyle/>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fr" dirty="0"/>
              <a:t>Votre distributeur a-t-il désigné un cadre supérieur pour occuper le poste de responsable de la conformité ?</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fr" dirty="0"/>
              <a:t>Cette personne connaît-elle les obligations de conformité et de qualité prévues au contrat ? </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fr" dirty="0"/>
              <a:t>Cette personne se tient-elle au courant des évolutions des règles de conformité ? </a:t>
            </a:r>
          </a:p>
          <a:p>
            <a:endParaRPr lang="en-US" dirty="0"/>
          </a:p>
        </p:txBody>
      </p:sp>
      <p:pic>
        <p:nvPicPr>
          <p:cNvPr id="11" name="Picture 10">
            <a:extLst>
              <a:ext uri="{FF2B5EF4-FFF2-40B4-BE49-F238E27FC236}">
                <a16:creationId xmlns:a16="http://schemas.microsoft.com/office/drawing/2014/main" id="{FB629A65-8E23-DA61-63B8-C37155A6FD4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407688" y="1291402"/>
            <a:ext cx="3507052" cy="4136558"/>
          </a:xfrm>
          <a:prstGeom prst="ellipse">
            <a:avLst/>
          </a:prstGeom>
          <a:ln w="63500" cap="rnd">
            <a:solidFill>
              <a:schemeClr val="bg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spcAft>
                <a:spcPts val="600"/>
              </a:spcAft>
            </a:pPr>
            <a:r>
              <a:rPr lang="fr"/>
              <a:t>Présentation sur la conformité des distributeurs - Juin 2023 - Public</a:t>
            </a:r>
          </a:p>
        </p:txBody>
      </p:sp>
    </p:spTree>
    <p:extLst>
      <p:ext uri="{BB962C8B-B14F-4D97-AF65-F5344CB8AC3E}">
        <p14:creationId xmlns:p14="http://schemas.microsoft.com/office/powerpoint/2010/main" val="13563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2F7BE-C240-3C6F-EDB3-5ECCBC94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983" y="842251"/>
            <a:ext cx="10063191" cy="539496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fr" dirty="0"/>
              <a:t>Politique de conformité</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1344" y="1155273"/>
            <a:ext cx="3509698" cy="461665"/>
          </a:xfrm>
        </p:spPr>
        <p:txBody>
          <a:bodyPr wrap="square" anchor="t">
            <a:normAutofit/>
          </a:bodyPr>
          <a:lstStyle/>
          <a:p>
            <a:r>
              <a:rPr lang="fr" sz="2400" dirty="0"/>
              <a:t>Éléments clés</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990" y="1860141"/>
            <a:ext cx="3507052" cy="4136558"/>
          </a:xfrm>
        </p:spPr>
        <p:txBody>
          <a:bodyPr>
            <a:normAutofit lnSpcReduction="10000"/>
          </a:bodyPr>
          <a:lstStyle/>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Écrit et communiqué aux employés</a:t>
            </a:r>
          </a:p>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Il doit couvrir les domaines suivants :</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Repas et hospitalité</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Dons</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Ententes de conseil</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Formation des professionnels de la santé</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Offres</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Échantillons et marchandises gratuites</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Cadeaux</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Conflits d'intérêts</a:t>
            </a:r>
          </a:p>
          <a:p>
            <a:pPr marL="742768" lvl="1" indent="-285739" defTabSz="761970" eaLnBrk="0" fontAlgn="base" hangingPunct="0">
              <a:spcBef>
                <a:spcPct val="0"/>
              </a:spcBef>
              <a:spcAft>
                <a:spcPct val="0"/>
              </a:spcAft>
              <a:buFont typeface="Wingdings" panose="05000000000000000000" pitchFamily="2" charset="2"/>
              <a:buChar char="ü"/>
            </a:pPr>
            <a:r>
              <a:rPr lang="fr" altLang="en-US" sz="1600" dirty="0">
                <a:ea typeface="Calibri" panose="020F0502020204030204" pitchFamily="34" charset="0"/>
                <a:cs typeface="Arial" panose="020B0604020202020204" pitchFamily="34" charset="0"/>
              </a:rPr>
              <a:t>Recours à des sous-distributeurs</a:t>
            </a:r>
          </a:p>
          <a:p>
            <a:pPr marL="285739" indent="-285739" defTabSz="761970" eaLnBrk="0" fontAlgn="base" hangingPunct="0">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Codes internationaux ou locaux de l'industrie à respecter</a:t>
            </a:r>
            <a:endParaRPr lang="en-US" sz="1800" dirty="0">
              <a:latin typeface="Effra"/>
              <a:cs typeface="Effra"/>
            </a:endParaRPr>
          </a:p>
          <a:p>
            <a:pPr defTabSz="761970" eaLnBrk="0" fontAlgn="base" hangingPunct="0">
              <a:spcBef>
                <a:spcPct val="0"/>
              </a:spcBef>
              <a:spcAft>
                <a:spcPts val="600"/>
              </a:spcAft>
            </a:pP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101042" y="1177829"/>
            <a:ext cx="3625060" cy="461665"/>
          </a:xfrm>
        </p:spPr>
        <p:txBody>
          <a:bodyPr wrap="square" anchor="t">
            <a:noAutofit/>
          </a:bodyPr>
          <a:lstStyle/>
          <a:p>
            <a:r>
              <a:rPr lang="fr" sz="2400" dirty="0"/>
              <a:t>Points à considérer</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219050" y="2056047"/>
            <a:ext cx="3507052" cy="4136558"/>
          </a:xfrm>
        </p:spPr>
        <p:txBody>
          <a:bodyPr>
            <a:normAutofit/>
          </a:bodyPr>
          <a:lstStyle/>
          <a:p>
            <a:pPr marL="285739" indent="-285739">
              <a:lnSpc>
                <a:spcPts val="2333"/>
              </a:lnSpc>
              <a:buFont typeface="Arial" panose="020B0604020202020204" pitchFamily="34" charset="0"/>
              <a:buChar char="•"/>
            </a:pPr>
            <a:r>
              <a:rPr lang="fr" sz="1800" dirty="0">
                <a:cs typeface="Arial" panose="020B0604020202020204" pitchFamily="34" charset="0"/>
              </a:rPr>
              <a:t>Votre distributeur a-t-il adopté un code de conduite, soit le modèle de code fourni sur notre site Web, soit un code essentiellement équivalent ?</a:t>
            </a:r>
          </a:p>
          <a:p>
            <a:pPr marL="285739" indent="-285739">
              <a:lnSpc>
                <a:spcPts val="2333"/>
              </a:lnSpc>
              <a:buFont typeface="Arial" panose="020B0604020202020204" pitchFamily="34" charset="0"/>
              <a:buChar char="•"/>
            </a:pPr>
            <a:r>
              <a:rPr lang="fr" sz="1800" dirty="0">
                <a:cs typeface="Arial" panose="020B0604020202020204" pitchFamily="34" charset="0"/>
              </a:rPr>
              <a:t>Le code, ses limites et ses règles ont-ils été communiqués aux employés et aux agents du distributeur qui vendent les produits Medtronic ?</a:t>
            </a:r>
            <a:endParaRPr lang="en-US" sz="1800" dirty="0">
              <a:latin typeface="Effra"/>
              <a:cs typeface="Effra"/>
            </a:endParaRPr>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spcAft>
                <a:spcPts val="600"/>
              </a:spcAft>
            </a:pPr>
            <a:r>
              <a:rPr lang="fr"/>
              <a:t>Présentation sur la conformité des distributeurs - Juin 2023 - Public</a:t>
            </a:r>
          </a:p>
        </p:txBody>
      </p:sp>
      <p:sp>
        <p:nvSpPr>
          <p:cNvPr id="3" name="Text Placeholder 7">
            <a:extLst>
              <a:ext uri="{FF2B5EF4-FFF2-40B4-BE49-F238E27FC236}">
                <a16:creationId xmlns:a16="http://schemas.microsoft.com/office/drawing/2014/main" id="{1C4EFEEE-7C53-1A57-309F-DC663DA3DD85}"/>
              </a:ext>
            </a:extLst>
          </p:cNvPr>
          <p:cNvSpPr txBox="1">
            <a:spLocks/>
          </p:cNvSpPr>
          <p:nvPr/>
        </p:nvSpPr>
        <p:spPr>
          <a:xfrm>
            <a:off x="8140966" y="1237496"/>
            <a:ext cx="3512344" cy="461665"/>
          </a:xfrm>
          <a:prstGeom prst="rect">
            <a:avLst/>
          </a:prstGeom>
          <a:noFill/>
        </p:spPr>
        <p:txBody>
          <a:bodyPr vert="horz" wrap="square" lIns="0" tIns="0" rIns="0" bIns="0" rtlCol="0" anchor="t">
            <a:normAutofit fontScale="77500" lnSpcReduction="20000"/>
          </a:bodyPr>
          <a:lstStyle>
            <a:lvl1pPr marL="0" indent="0" algn="l" defTabSz="914363" rtl="0" eaLnBrk="1" latinLnBrk="0" hangingPunct="1">
              <a:lnSpc>
                <a:spcPct val="100000"/>
              </a:lnSpc>
              <a:spcBef>
                <a:spcPts val="1000"/>
              </a:spcBef>
              <a:buFont typeface="Arial" panose="020B0604020202020204" pitchFamily="34" charset="0"/>
              <a:buNone/>
              <a:defRPr lang="en-US" sz="3000" b="0" kern="1200" dirty="0">
                <a:solidFill>
                  <a:schemeClr val="tx2"/>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dirty="0"/>
              <a:t>Documents de référence</a:t>
            </a:r>
          </a:p>
        </p:txBody>
      </p:sp>
      <p:sp>
        <p:nvSpPr>
          <p:cNvPr id="4" name="Content Placeholder 18">
            <a:extLst>
              <a:ext uri="{FF2B5EF4-FFF2-40B4-BE49-F238E27FC236}">
                <a16:creationId xmlns:a16="http://schemas.microsoft.com/office/drawing/2014/main" id="{5242EECC-B1EC-6093-E1C5-BC169CCF3755}"/>
              </a:ext>
            </a:extLst>
          </p:cNvPr>
          <p:cNvSpPr txBox="1">
            <a:spLocks/>
          </p:cNvSpPr>
          <p:nvPr/>
        </p:nvSpPr>
        <p:spPr>
          <a:xfrm>
            <a:off x="8140966" y="2066233"/>
            <a:ext cx="3927208" cy="4136558"/>
          </a:xfrm>
          <a:prstGeom prst="rect">
            <a:avLst/>
          </a:prstGeom>
        </p:spPr>
        <p:txBody>
          <a:bodyPr vert="horz" lIns="0" tIns="0" rIns="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39" indent="-285739">
              <a:lnSpc>
                <a:spcPts val="2333"/>
              </a:lnSpc>
              <a:buFont typeface="Arial" panose="020B0604020202020204" pitchFamily="34" charset="0"/>
              <a:buChar char="•"/>
            </a:pPr>
            <a:r>
              <a:rPr lang="fr" sz="1800" dirty="0">
                <a:cs typeface="Arial" panose="020B0604020202020204" pitchFamily="34" charset="0"/>
              </a:rPr>
              <a:t>Exemple de code de conduite</a:t>
            </a:r>
          </a:p>
          <a:p>
            <a:pPr marL="285739" indent="-285739">
              <a:lnSpc>
                <a:spcPts val="2333"/>
              </a:lnSpc>
              <a:buFont typeface="Arial" panose="020B0604020202020204" pitchFamily="34" charset="0"/>
              <a:buChar char="•"/>
            </a:pPr>
            <a:r>
              <a:rPr lang="fr" sz="1800" dirty="0">
                <a:cs typeface="Arial" panose="020B0604020202020204" pitchFamily="34" charset="0"/>
              </a:rPr>
              <a:t>À faire et à ne pas faire </a:t>
            </a:r>
            <a:r>
              <a:rPr lang="fr" sz="1800" dirty="0">
                <a:cs typeface="Effra"/>
              </a:rPr>
              <a:t>(do’s/don’ts)</a:t>
            </a:r>
            <a:endParaRPr lang="fr" sz="1800" dirty="0">
              <a:cs typeface="Arial" panose="020B0604020202020204" pitchFamily="34" charset="0"/>
            </a:endParaRPr>
          </a:p>
          <a:p>
            <a:pPr marL="285739" indent="-285739">
              <a:lnSpc>
                <a:spcPts val="2333"/>
              </a:lnSpc>
              <a:buFont typeface="Arial" panose="020B0604020202020204" pitchFamily="34" charset="0"/>
              <a:buChar char="•"/>
            </a:pPr>
            <a:r>
              <a:rPr lang="fr" sz="1800" dirty="0">
                <a:cs typeface="Arial" panose="020B0604020202020204" pitchFamily="34" charset="0"/>
              </a:rPr>
              <a:t>Formulaire de participation à la formation des employés du distributeur</a:t>
            </a:r>
          </a:p>
          <a:p>
            <a:pPr>
              <a:lnSpc>
                <a:spcPts val="2333"/>
              </a:lnSpc>
            </a:pPr>
            <a:endParaRPr lang="en-US" sz="1800" dirty="0">
              <a:cs typeface="Arial" panose="020B0604020202020204" pitchFamily="34" charset="0"/>
            </a:endParaRPr>
          </a:p>
          <a:p>
            <a:pPr>
              <a:lnSpc>
                <a:spcPts val="2333"/>
              </a:lnSpc>
            </a:pPr>
            <a:r>
              <a:rPr lang="fr" sz="1800" dirty="0">
                <a:cs typeface="Arial" panose="020B0604020202020204" pitchFamily="34" charset="0"/>
              </a:rPr>
              <a:t>     Accédez aux documents </a:t>
            </a:r>
            <a:r>
              <a:rPr lang="fr" sz="1800" dirty="0">
                <a:cs typeface="Arial" panose="020B0604020202020204" pitchFamily="34" charset="0"/>
                <a:hlinkClick r:id="rId3"/>
              </a:rPr>
              <a:t>ici</a:t>
            </a:r>
            <a:r>
              <a:rPr lang="fr" sz="1800" dirty="0">
                <a:cs typeface="Arial" panose="020B0604020202020204" pitchFamily="34" charset="0"/>
              </a:rPr>
              <a:t>.</a:t>
            </a:r>
            <a:endParaRPr lang="en-US" dirty="0"/>
          </a:p>
        </p:txBody>
      </p:sp>
    </p:spTree>
    <p:extLst>
      <p:ext uri="{BB962C8B-B14F-4D97-AF65-F5344CB8AC3E}">
        <p14:creationId xmlns:p14="http://schemas.microsoft.com/office/powerpoint/2010/main" val="172611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fr" dirty="0"/>
              <a:t>Formation à la conformité</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1079500"/>
            <a:ext cx="3509698" cy="461665"/>
          </a:xfrm>
        </p:spPr>
        <p:txBody>
          <a:bodyPr/>
          <a:lstStyle/>
          <a:p>
            <a:r>
              <a:rPr lang="fr" dirty="0"/>
              <a:t>Éléments clés</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43014" y="2044989"/>
            <a:ext cx="3507052" cy="4136558"/>
          </a:xfrm>
        </p:spPr>
        <p:txBody>
          <a:bodyPr>
            <a:normAutofit/>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Formation dispensée par Medtronic ou une structure certifiée (ex: association) de son choix, ou formation organisée par le distributeur</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Medtronic peut faciliter l'accès aux ressources de formation en matière de conformité</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Contenu fourni par Medtronic ou l’association (ou structure équivalente) de son choix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400" dirty="0">
                <a:ea typeface="Calibri" panose="020F0502020204030204" pitchFamily="34" charset="0"/>
                <a:cs typeface="Arial" panose="020B0604020202020204" pitchFamily="34" charset="0"/>
              </a:rPr>
              <a:t>Tenir des registres et des copies du contenu de la formation.</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1079500"/>
            <a:ext cx="3512344" cy="461665"/>
          </a:xfrm>
        </p:spPr>
        <p:txBody>
          <a:bodyPr/>
          <a:lstStyle/>
          <a:p>
            <a:r>
              <a:rPr lang="fr" dirty="0"/>
              <a:t>Points à considérer</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2044989"/>
            <a:ext cx="3507052" cy="4136558"/>
          </a:xfrm>
        </p:spPr>
        <p:txBody>
          <a:bodyPr>
            <a:normAutofit fontScale="25000" lnSpcReduction="20000"/>
          </a:bodyPr>
          <a:lstStyle/>
          <a:p>
            <a:pPr marL="285739" indent="-285739">
              <a:lnSpc>
                <a:spcPts val="2333"/>
              </a:lnSpc>
              <a:buFont typeface="Arial" panose="020B0604020202020204" pitchFamily="34" charset="0"/>
              <a:buChar char="•"/>
            </a:pPr>
            <a:r>
              <a:rPr lang="fr" sz="5600" dirty="0">
                <a:cs typeface="Arial" panose="020B0604020202020204" pitchFamily="34" charset="0"/>
              </a:rPr>
              <a:t>Le responsable de la conformité de votre distributeur a-t-il suivi une formation sur la conformité organisée par Medtronic ? </a:t>
            </a:r>
          </a:p>
          <a:p>
            <a:pPr marL="285739" indent="-285739">
              <a:lnSpc>
                <a:spcPts val="2333"/>
              </a:lnSpc>
              <a:buFont typeface="Arial" panose="020B0604020202020204" pitchFamily="34" charset="0"/>
              <a:buChar char="•"/>
            </a:pPr>
            <a:r>
              <a:rPr lang="fr" sz="5600" dirty="0">
                <a:cs typeface="Arial" panose="020B0604020202020204" pitchFamily="34" charset="0"/>
              </a:rPr>
              <a:t>Votre distributeur a-t-il dispensé une formation sur la conformité à ses employés et à ses sous-distributeurs ?</a:t>
            </a:r>
          </a:p>
          <a:p>
            <a:pPr marL="285739" indent="-285739">
              <a:lnSpc>
                <a:spcPts val="2333"/>
              </a:lnSpc>
              <a:buFont typeface="Arial" panose="020B0604020202020204" pitchFamily="34" charset="0"/>
              <a:buChar char="•"/>
            </a:pPr>
            <a:r>
              <a:rPr lang="fr" sz="5600" dirty="0">
                <a:cs typeface="Arial" panose="020B0604020202020204" pitchFamily="34" charset="0"/>
              </a:rPr>
              <a:t>Le contenu de la formation dispensée est-il celui de Medtronic ou d'un produit similaire ?</a:t>
            </a:r>
          </a:p>
          <a:p>
            <a:pPr marL="285739" indent="-285739">
              <a:lnSpc>
                <a:spcPts val="2333"/>
              </a:lnSpc>
              <a:buFont typeface="Arial" panose="020B0604020202020204" pitchFamily="34" charset="0"/>
              <a:buChar char="•"/>
            </a:pPr>
            <a:r>
              <a:rPr lang="fr" sz="5600" dirty="0">
                <a:cs typeface="Arial" panose="020B0604020202020204" pitchFamily="34" charset="0"/>
              </a:rPr>
              <a:t>Votre distributeur conserve-t-il des dossiers écrits indiquant quels employés ou sous-distributeurs ont été formés et quand ils ont été formés ?</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356337" y="1082675"/>
            <a:ext cx="3506387" cy="923330"/>
          </a:xfrm>
        </p:spPr>
        <p:txBody>
          <a:bodyPr/>
          <a:lstStyle/>
          <a:p>
            <a:r>
              <a:rPr lang="fr" dirty="0"/>
              <a:t>Documents de référence</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230926" y="2045963"/>
            <a:ext cx="3507052" cy="4136558"/>
          </a:xfrm>
        </p:spPr>
        <p:txBody>
          <a:bodyPr>
            <a:normAutofit/>
          </a:bodyPr>
          <a:lstStyle/>
          <a:p>
            <a:pPr marL="285739" indent="-285739">
              <a:lnSpc>
                <a:spcPts val="2333"/>
              </a:lnSpc>
              <a:buFont typeface="Arial" panose="020B0604020202020204" pitchFamily="34" charset="0"/>
              <a:buChar char="•"/>
            </a:pPr>
            <a:r>
              <a:rPr lang="fr" sz="1400" dirty="0">
                <a:cs typeface="Arial" panose="020B0604020202020204" pitchFamily="34" charset="0"/>
              </a:rPr>
              <a:t>À faire et à ne pas faire</a:t>
            </a:r>
          </a:p>
          <a:p>
            <a:pPr marL="285739" indent="-285739">
              <a:lnSpc>
                <a:spcPts val="2333"/>
              </a:lnSpc>
              <a:buFont typeface="Arial" panose="020B0604020202020204" pitchFamily="34" charset="0"/>
              <a:buChar char="•"/>
            </a:pPr>
            <a:r>
              <a:rPr lang="fr" sz="1400" dirty="0">
                <a:cs typeface="Arial" panose="020B0604020202020204" pitchFamily="34" charset="0"/>
              </a:rPr>
              <a:t>Formulaire de participation à la formation des employés du distributeur</a:t>
            </a:r>
            <a:endParaRPr lang="en-US" sz="1400" dirty="0"/>
          </a:p>
          <a:p>
            <a:r>
              <a:rPr lang="en-US" sz="1400" dirty="0">
                <a:cs typeface="Arial" panose="020B0604020202020204" pitchFamily="34" charset="0"/>
              </a:rPr>
              <a:t>      </a:t>
            </a:r>
          </a:p>
          <a:p>
            <a:r>
              <a:rPr lang="fr" sz="1400" dirty="0">
                <a:cs typeface="Arial" panose="020B0604020202020204" pitchFamily="34" charset="0"/>
              </a:rPr>
              <a:t>      </a:t>
            </a:r>
            <a:r>
              <a:rPr lang="fr" sz="1800" dirty="0">
                <a:cs typeface="Arial" panose="020B0604020202020204" pitchFamily="34" charset="0"/>
              </a:rPr>
              <a:t>Accédez aux documents </a:t>
            </a:r>
            <a:r>
              <a:rPr lang="fr" sz="1800" dirty="0">
                <a:cs typeface="Arial" panose="020B0604020202020204" pitchFamily="34" charset="0"/>
                <a:hlinkClick r:id="rId2"/>
              </a:rPr>
              <a:t>ici</a:t>
            </a:r>
            <a:r>
              <a:rPr lang="fr" sz="1800" dirty="0">
                <a:cs typeface="Arial" panose="020B0604020202020204" pitchFamily="34" charset="0"/>
              </a:rPr>
              <a:t>.</a:t>
            </a:r>
            <a:endParaRPr lang="en-US" sz="1800" dirty="0"/>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896408" y="6245636"/>
            <a:ext cx="8770938" cy="128177"/>
          </a:xfrm>
        </p:spPr>
        <p:txBody>
          <a:bodyPr/>
          <a:lstStyle/>
          <a:p>
            <a:pPr defTabSz="380985"/>
            <a:r>
              <a:rPr lang="fr" dirty="0">
                <a:solidFill>
                  <a:srgbClr val="FFFFFF"/>
                </a:solidFill>
                <a:latin typeface="Avenir Next World"/>
              </a:rPr>
              <a:t>Présentation sur la conformité des distributeurs - Juin 2023 - Public</a:t>
            </a:r>
          </a:p>
        </p:txBody>
      </p:sp>
      <p:graphicFrame>
        <p:nvGraphicFramePr>
          <p:cNvPr id="11" name="Diagram 10">
            <a:extLst>
              <a:ext uri="{FF2B5EF4-FFF2-40B4-BE49-F238E27FC236}">
                <a16:creationId xmlns:a16="http://schemas.microsoft.com/office/drawing/2014/main" id="{507FDB1F-0EE1-CE6F-5D25-0DFC3B63793A}"/>
              </a:ext>
            </a:extLst>
          </p:cNvPr>
          <p:cNvGraphicFramePr/>
          <p:nvPr>
            <p:extLst>
              <p:ext uri="{D42A27DB-BD31-4B8C-83A1-F6EECF244321}">
                <p14:modId xmlns:p14="http://schemas.microsoft.com/office/powerpoint/2010/main" val="3910050027"/>
              </p:ext>
            </p:extLst>
          </p:nvPr>
        </p:nvGraphicFramePr>
        <p:xfrm>
          <a:off x="7639492" y="4298044"/>
          <a:ext cx="3383280" cy="2011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45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01D5-D4CD-83AB-F94D-01B3B9790F9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3463"/>
          <a:stretch/>
        </p:blipFill>
        <p:spPr>
          <a:xfrm>
            <a:off x="2144183" y="713251"/>
            <a:ext cx="9740070" cy="5296393"/>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fr" dirty="0"/>
              <a:t>Sous-distributeurs</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93775"/>
            <a:ext cx="3509698" cy="461665"/>
          </a:xfrm>
        </p:spPr>
        <p:txBody>
          <a:bodyPr/>
          <a:lstStyle/>
          <a:p>
            <a:r>
              <a:rPr lang="fr" dirty="0"/>
              <a:t>Éléments clés</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307747" y="1814659"/>
            <a:ext cx="3792966" cy="4136558"/>
          </a:xfrm>
        </p:spPr>
        <p:txBody>
          <a:bodyPr>
            <a:normAutofit lnSpcReduction="1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Fournir à Medtronic le Formulaire de Notification des sous-distributeurs dûment remplie, le cas échéant.</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Les partenaires doivent être vérifiés (Due Diligence)</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Les contrats écrits doivent inclure des clauses de conformité et d'audit équivalents au contenu et stand</a:t>
            </a:r>
            <a:r>
              <a:rPr lang="fr-FR" altLang="en-US" sz="1600" dirty="0">
                <a:ea typeface="Calibri" panose="020F0502020204030204" pitchFamily="34" charset="0"/>
                <a:cs typeface="Arial" panose="020B0604020202020204" pitchFamily="34" charset="0"/>
              </a:rPr>
              <a:t>CRD</a:t>
            </a:r>
            <a:r>
              <a:rPr lang="fr" altLang="en-US" sz="1600" dirty="0">
                <a:ea typeface="Calibri" panose="020F0502020204030204" pitchFamily="34" charset="0"/>
                <a:cs typeface="Arial" panose="020B0604020202020204" pitchFamily="34" charset="0"/>
              </a:rPr>
              <a:t>s inclus dans le contrat conclu avec Medtronic.</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fr" altLang="en-US" sz="1600" dirty="0">
                <a:ea typeface="Calibri" panose="020F0502020204030204" pitchFamily="34" charset="0"/>
                <a:cs typeface="Arial" panose="020B0604020202020204" pitchFamily="34" charset="0"/>
              </a:rPr>
              <a:t>Partager le Code de conduite des distributeurs Medtronic</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993775"/>
            <a:ext cx="3512344" cy="461665"/>
          </a:xfrm>
        </p:spPr>
        <p:txBody>
          <a:bodyPr/>
          <a:lstStyle/>
          <a:p>
            <a:r>
              <a:rPr lang="fr" dirty="0"/>
              <a:t>Points à considérer</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295019" y="1847251"/>
            <a:ext cx="3507052" cy="4297497"/>
          </a:xfrm>
        </p:spPr>
        <p:txBody>
          <a:bodyPr>
            <a:normAutofit fontScale="25000" lnSpcReduction="20000"/>
          </a:bodyPr>
          <a:lstStyle/>
          <a:p>
            <a:pPr marL="285739" indent="-285739">
              <a:lnSpc>
                <a:spcPts val="2333"/>
              </a:lnSpc>
              <a:buFont typeface="Arial" panose="020B0604020202020204" pitchFamily="34" charset="0"/>
              <a:buChar char="•"/>
            </a:pPr>
            <a:r>
              <a:rPr lang="fr" sz="4800" dirty="0">
                <a:cs typeface="Arial" panose="020B0604020202020204" pitchFamily="34" charset="0"/>
              </a:rPr>
              <a:t>Votre distributeur fait-il appel à des sous-distributeurs pour vendre les produits Medtronic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a-t-il notifié Medtronic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effectue-t-il une Due Diligence (vérification) auprès de ses sous-distributeurs afin de s'assurer qu'ils ne présentent pas de risque de corruption ?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a-t-il besoin d’un contrat écrit ?</a:t>
            </a:r>
          </a:p>
          <a:p>
            <a:pPr marL="285739" indent="-285739">
              <a:lnSpc>
                <a:spcPts val="2333"/>
              </a:lnSpc>
              <a:buFont typeface="Arial" panose="020B0604020202020204" pitchFamily="34" charset="0"/>
              <a:buChar char="•"/>
            </a:pPr>
            <a:r>
              <a:rPr lang="fr" sz="4800" dirty="0">
                <a:cs typeface="Arial" panose="020B0604020202020204" pitchFamily="34" charset="0"/>
              </a:rPr>
              <a:t>Votre distributeur s'assure-t-il que ses sous-distributeurs respectent toutes nos exigences en matière de conformité et de qualité ?</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993775"/>
            <a:ext cx="3506387" cy="923330"/>
          </a:xfrm>
        </p:spPr>
        <p:txBody>
          <a:bodyPr/>
          <a:lstStyle/>
          <a:p>
            <a:r>
              <a:rPr lang="fr" dirty="0"/>
              <a:t>Documents de référence</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8971" y="1892273"/>
            <a:ext cx="3669891" cy="4136558"/>
          </a:xfrm>
        </p:spPr>
        <p:txBody>
          <a:bodyPr>
            <a:normAutofit/>
          </a:bodyPr>
          <a:lstStyle/>
          <a:p>
            <a:pPr marL="238115" indent="-238115">
              <a:lnSpc>
                <a:spcPct val="150000"/>
              </a:lnSpc>
              <a:buFont typeface="Arial" panose="020B0604020202020204" pitchFamily="34" charset="0"/>
              <a:buChar char="•"/>
            </a:pPr>
            <a:r>
              <a:rPr lang="fr" sz="1600" dirty="0">
                <a:cs typeface="Effra"/>
              </a:rPr>
              <a:t>Formulaire de Notification des sous-distributeurs</a:t>
            </a:r>
          </a:p>
          <a:p>
            <a:pPr marL="238115" indent="-238115">
              <a:lnSpc>
                <a:spcPct val="150000"/>
              </a:lnSpc>
              <a:buFont typeface="Arial" panose="020B0604020202020204" pitchFamily="34" charset="0"/>
              <a:buChar char="•"/>
            </a:pPr>
            <a:r>
              <a:rPr lang="fr" sz="1600" dirty="0">
                <a:cs typeface="Effra"/>
              </a:rPr>
              <a:t>Vérification rapide de la Due Diligence  </a:t>
            </a:r>
          </a:p>
          <a:p>
            <a:pPr marL="238115" indent="-238115">
              <a:lnSpc>
                <a:spcPct val="150000"/>
              </a:lnSpc>
              <a:buFont typeface="Arial" panose="020B0604020202020204" pitchFamily="34" charset="0"/>
              <a:buChar char="•"/>
            </a:pPr>
            <a:r>
              <a:rPr lang="fr" sz="1600" dirty="0">
                <a:cs typeface="Effra"/>
              </a:rPr>
              <a:t>À faire et à ne pas faire (do’s/don’ts)</a:t>
            </a:r>
          </a:p>
          <a:p>
            <a:pPr marL="238115" indent="-238115">
              <a:lnSpc>
                <a:spcPct val="150000"/>
              </a:lnSpc>
              <a:buFont typeface="Arial" panose="020B0604020202020204" pitchFamily="34" charset="0"/>
              <a:buChar char="•"/>
            </a:pPr>
            <a:r>
              <a:rPr lang="fr" sz="1600" dirty="0">
                <a:cs typeface="Effra"/>
              </a:rPr>
              <a:t>Exemple de code de conduite</a:t>
            </a:r>
            <a:endParaRPr lang="en-US" sz="1600" dirty="0"/>
          </a:p>
          <a:p>
            <a:pPr>
              <a:lnSpc>
                <a:spcPct val="150000"/>
              </a:lnSpc>
            </a:pPr>
            <a:r>
              <a:rPr lang="fr" sz="1600" dirty="0">
                <a:cs typeface="Arial" panose="020B0604020202020204" pitchFamily="34" charset="0"/>
              </a:rPr>
              <a:t>     Accédez aux documents </a:t>
            </a:r>
            <a:r>
              <a:rPr lang="fr" sz="1600" dirty="0">
                <a:cs typeface="Arial" panose="020B0604020202020204" pitchFamily="34" charset="0"/>
                <a:hlinkClick r:id="rId3"/>
              </a:rPr>
              <a:t>ici</a:t>
            </a:r>
            <a:r>
              <a:rPr lang="fr" sz="1600" dirty="0">
                <a:cs typeface="Arial" panose="020B0604020202020204" pitchFamily="34" charset="0"/>
              </a:rPr>
              <a:t>.</a:t>
            </a:r>
            <a:endParaRPr lang="en-US" dirty="0"/>
          </a:p>
          <a:p>
            <a:pPr>
              <a:lnSpc>
                <a:spcPct val="150000"/>
              </a:lnSpc>
            </a:pPr>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112286"/>
            <a:ext cx="8770938" cy="128177"/>
          </a:xfrm>
        </p:spPr>
        <p:txBody>
          <a:bodyPr/>
          <a:lstStyle/>
          <a:p>
            <a:pPr defTabSz="380985"/>
            <a:r>
              <a:rPr lang="fr">
                <a:solidFill>
                  <a:srgbClr val="FFFFFF"/>
                </a:solidFill>
                <a:latin typeface="Avenir Next World"/>
              </a:rPr>
              <a:t>Présentation sur la conformité des distributeurs - Juin 2023 - Public</a:t>
            </a:r>
          </a:p>
        </p:txBody>
      </p:sp>
    </p:spTree>
    <p:extLst>
      <p:ext uri="{BB962C8B-B14F-4D97-AF65-F5344CB8AC3E}">
        <p14:creationId xmlns:p14="http://schemas.microsoft.com/office/powerpoint/2010/main" val="2763767280"/>
      </p:ext>
    </p:extLst>
  </p:cSld>
  <p:clrMapOvr>
    <a:masterClrMapping/>
  </p:clrMapOvr>
</p:sld>
</file>

<file path=ppt/theme/theme1.xml><?xml version="1.0" encoding="utf-8"?>
<a:theme xmlns:a="http://schemas.openxmlformats.org/drawingml/2006/main" name="Medtronic Theme">
  <a:themeElements>
    <a:clrScheme name="Custom 16">
      <a:dk1>
        <a:srgbClr val="FFFFFF"/>
      </a:dk1>
      <a:lt1>
        <a:srgbClr val="140F4B"/>
      </a:lt1>
      <a:dk2>
        <a:srgbClr val="4A7DFF"/>
      </a:dk2>
      <a:lt2>
        <a:srgbClr val="F2F2F2"/>
      </a:lt2>
      <a:accent1>
        <a:srgbClr val="0FC9F7"/>
      </a:accent1>
      <a:accent2>
        <a:srgbClr val="00DCB9"/>
      </a:accent2>
      <a:accent3>
        <a:srgbClr val="7ECA2A"/>
      </a:accent3>
      <a:accent4>
        <a:srgbClr val="FFAD00"/>
      </a:accent4>
      <a:accent5>
        <a:srgbClr val="ED002A"/>
      </a:accent5>
      <a:accent6>
        <a:srgbClr val="E5057F"/>
      </a:accent6>
      <a:hlink>
        <a:srgbClr val="4A7DFF"/>
      </a:hlink>
      <a:folHlink>
        <a:srgbClr val="DD57D4"/>
      </a:folHlink>
    </a:clrScheme>
    <a:fontScheme name="medtronic">
      <a:majorFont>
        <a:latin typeface="Avenir Next World"/>
        <a:ea typeface=""/>
        <a:cs typeface=""/>
      </a:majorFont>
      <a:minorFont>
        <a:latin typeface="Avenir Next Wor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37160" tIns="137160" rIns="137160" bIns="137160" rtlCol="0" anchor="t"/>
      <a:lstStyle>
        <a:defPPr algn="l">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Purple">
      <a:srgbClr val="C529BB"/>
    </a:custClr>
    <a:custClr name="Purple, Lighter 80%">
      <a:srgbClr val="F4C7F1"/>
    </a:custClr>
    <a:custClr name="Purple, Lighter 40%">
      <a:srgbClr val="E88FE2"/>
    </a:custClr>
    <a:custClr name="Purple, Lighter 60%">
      <a:srgbClr val="DD57D4"/>
    </a:custClr>
    <a:custClr name="Purple, Darker 25%">
      <a:srgbClr val="951F8D"/>
    </a:custClr>
    <a:custClr name="Purple, Darker 50%">
      <a:srgbClr val="63145E"/>
    </a:custClr>
    <a:custClr name="blank">
      <a:srgbClr val="FFFFFF"/>
    </a:custClr>
    <a:custClr name="blank">
      <a:srgbClr val="FFFFFF"/>
    </a:custClr>
    <a:custClr name="blank">
      <a:srgbClr val="FFFFFF"/>
    </a:custClr>
    <a:custClr name="blank">
      <a:srgbClr val="FFFFFF"/>
    </a:custClr>
    <a:custClr name="Lavender">
      <a:srgbClr val="654BDD"/>
    </a:custClr>
    <a:custClr name="Lavender, Lighter 80%">
      <a:srgbClr val="D9D2F6"/>
    </a:custClr>
    <a:custClr name="Lavender, Lighter 40%">
      <a:srgbClr val="B2A5EE"/>
    </a:custClr>
    <a:custClr name="Lavender, Lighter 60%">
      <a:srgbClr val="8C78E5"/>
    </a:custClr>
    <a:custClr name="Lavender, Darker 25%">
      <a:srgbClr val="3F23BA"/>
    </a:custClr>
    <a:custClr name="Lavender, Darker 50%">
      <a:srgbClr val="2A187C"/>
    </a:custClr>
    <a:custClr name="blank">
      <a:srgbClr val="FFFFFF"/>
    </a:custClr>
    <a:custClr name="blank">
      <a:srgbClr val="FFFFFF"/>
    </a:custClr>
    <a:custClr name="blank">
      <a:srgbClr val="FFFFFF"/>
    </a:custClr>
    <a:custClr name="blank">
      <a:srgbClr val="FFFFFF"/>
    </a:custClr>
    <a:custClr name="Brown">
      <a:srgbClr val="7B4D35"/>
    </a:custClr>
    <a:custClr name="Brown, Lighter 80%">
      <a:srgbClr val="E6D1C5"/>
    </a:custClr>
    <a:custClr name="Brown, Lighter 40%">
      <a:srgbClr val="CDA28B"/>
    </a:custClr>
    <a:custClr name="Brown, Lighter 60%">
      <a:srgbClr val="B47451"/>
    </a:custClr>
    <a:custClr name="Brown, Darker 25%">
      <a:srgbClr val="5E3B28"/>
    </a:custClr>
    <a:custClr name="Brown, Darker 50%">
      <a:srgbClr val="3E271B"/>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oc-temp-dk-16x9" id="{A289735D-0657-4766-80C0-2BDDEBC4F5F8}" vid="{0B1AA363-71AA-4CB8-917C-2D057E6AB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B7FA62386AE4FB7E5DFFE9EE35B91" ma:contentTypeVersion="12" ma:contentTypeDescription="Create a new document." ma:contentTypeScope="" ma:versionID="7e44c0c6f57ffbd2fe9fd3b879f6fac3">
  <xsd:schema xmlns:xsd="http://www.w3.org/2001/XMLSchema" xmlns:xs="http://www.w3.org/2001/XMLSchema" xmlns:p="http://schemas.microsoft.com/office/2006/metadata/properties" xmlns:ns2="98860760-3cce-4d77-bd54-22ad93036db4" xmlns:ns3="47578a5c-4d94-43f6-816f-eb134293327a" targetNamespace="http://schemas.microsoft.com/office/2006/metadata/properties" ma:root="true" ma:fieldsID="7bfc29421a1bfd84ba5799d0047e10d8" ns2:_="" ns3:_="">
    <xsd:import namespace="98860760-3cce-4d77-bd54-22ad93036db4"/>
    <xsd:import namespace="47578a5c-4d94-43f6-816f-eb13429332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60760-3cce-4d77-bd54-22ad9303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dff84-a4da-460b-8613-303c0b90a24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78a5c-4d94-43f6-816f-eb1342933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73114f-6f63-4652-8e33-ff0f0f8fcc40}" ma:internalName="TaxCatchAll" ma:showField="CatchAllData" ma:web="47578a5c-4d94-43f6-816f-eb134293327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7578a5c-4d94-43f6-816f-eb134293327a" xsi:nil="true"/>
    <lcf76f155ced4ddcb4097134ff3c332f xmlns="98860760-3cce-4d77-bd54-22ad93036db4">
      <Terms xmlns="http://schemas.microsoft.com/office/infopath/2007/PartnerControls"/>
    </lcf76f155ced4ddcb4097134ff3c332f>
    <SharedWithUsers xmlns="47578a5c-4d94-43f6-816f-eb134293327a">
      <UserInfo>
        <DisplayName/>
        <AccountId xsi:nil="true"/>
        <AccountType/>
      </UserInfo>
    </SharedWithUsers>
    <MediaLengthInSeconds xmlns="98860760-3cce-4d77-bd54-22ad93036db4" xsi:nil="true"/>
  </documentManagement>
</p:properties>
</file>

<file path=customXml/itemProps1.xml><?xml version="1.0" encoding="utf-8"?>
<ds:datastoreItem xmlns:ds="http://schemas.openxmlformats.org/officeDocument/2006/customXml" ds:itemID="{38DD9495-811F-4896-B207-A63D9BE09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60760-3cce-4d77-bd54-22ad93036db4"/>
    <ds:schemaRef ds:uri="47578a5c-4d94-43f6-816f-eb1342933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AF8415-00A8-4C76-A6E7-2445D2BC4D38}">
  <ds:schemaRefs>
    <ds:schemaRef ds:uri="http://schemas.microsoft.com/sharepoint/v3/contenttype/forms"/>
  </ds:schemaRefs>
</ds:datastoreItem>
</file>

<file path=customXml/itemProps3.xml><?xml version="1.0" encoding="utf-8"?>
<ds:datastoreItem xmlns:ds="http://schemas.openxmlformats.org/officeDocument/2006/customXml" ds:itemID="{87ECAEFD-1119-4FC3-B3AA-0B410B649BC7}">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metadata/properties"/>
    <ds:schemaRef ds:uri="98860760-3cce-4d77-bd54-22ad93036db4"/>
    <ds:schemaRef ds:uri="47578a5c-4d94-43f6-816f-eb13429332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2225</Words>
  <Application>Microsoft Office PowerPoint</Application>
  <PresentationFormat>Grand écran</PresentationFormat>
  <Paragraphs>252</Paragraphs>
  <Slides>15</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Effra Light</vt:lpstr>
      <vt:lpstr>Calibri</vt:lpstr>
      <vt:lpstr>Avenir Next World Demi</vt:lpstr>
      <vt:lpstr>Wingdings</vt:lpstr>
      <vt:lpstr>Avenir Next World</vt:lpstr>
      <vt:lpstr>Effra</vt:lpstr>
      <vt:lpstr>Arial</vt:lpstr>
      <vt:lpstr>Avenir Next World Thin</vt:lpstr>
      <vt:lpstr>Medtronic Theme</vt:lpstr>
      <vt:lpstr>Conformité des distributeurs</vt:lpstr>
      <vt:lpstr>Ordre du jour</vt:lpstr>
      <vt:lpstr>Présentation PowerPoint</vt:lpstr>
      <vt:lpstr>Nos exigences en matière de conformité</vt:lpstr>
      <vt:lpstr>Exigences de conformité</vt:lpstr>
      <vt:lpstr>Responsable de la conformité</vt:lpstr>
      <vt:lpstr>Politique de conformité</vt:lpstr>
      <vt:lpstr>Formation à la conformité</vt:lpstr>
      <vt:lpstr>Sous-distributeurs</vt:lpstr>
      <vt:lpstr>Livres et registres</vt:lpstr>
      <vt:lpstr>Considérations relatives à la qualité</vt:lpstr>
      <vt:lpstr>Conflits d'intérêts</vt:lpstr>
      <vt:lpstr>Réflexions finales </vt:lpstr>
      <vt:lpstr>Contacts pour la conformité des canaux de distribution mondiaux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sur la conformité des distributeurs</dc:title>
  <dc:creator>Samaniego, Paola</dc:creator>
  <cp:lastModifiedBy>Lambert, Delphine</cp:lastModifiedBy>
  <cp:revision>5</cp:revision>
  <dcterms:created xsi:type="dcterms:W3CDTF">2023-05-26T16:47:13Z</dcterms:created>
  <dcterms:modified xsi:type="dcterms:W3CDTF">2023-11-06T10:12:45Z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0x010100831B7FA62386AE4FB7E5DFFE9EE35B91</vt:lpwstr>
  </property>
  <property fmtid="{D5CDD505-2E9C-101B-9397-08002B2CF9AE}" pid="3" name="Order">
    <vt:r8>977600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