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8" r:id="rId1"/>
    <p:sldMasterId id="2147483690" r:id="rId2"/>
    <p:sldMasterId id="2147483668" r:id="rId3"/>
    <p:sldMasterId id="2147485075" r:id="rId4"/>
  </p:sldMasterIdLst>
  <p:notesMasterIdLst>
    <p:notesMasterId r:id="rId43"/>
  </p:notesMasterIdLst>
  <p:handoutMasterIdLst>
    <p:handoutMasterId r:id="rId44"/>
  </p:handoutMasterIdLst>
  <p:sldIdLst>
    <p:sldId id="346" r:id="rId5"/>
    <p:sldId id="375" r:id="rId6"/>
    <p:sldId id="415" r:id="rId7"/>
    <p:sldId id="452" r:id="rId8"/>
    <p:sldId id="449" r:id="rId9"/>
    <p:sldId id="453" r:id="rId10"/>
    <p:sldId id="471" r:id="rId11"/>
    <p:sldId id="431" r:id="rId12"/>
    <p:sldId id="432" r:id="rId13"/>
    <p:sldId id="433" r:id="rId14"/>
    <p:sldId id="434" r:id="rId15"/>
    <p:sldId id="435" r:id="rId16"/>
    <p:sldId id="472" r:id="rId17"/>
    <p:sldId id="417" r:id="rId18"/>
    <p:sldId id="418" r:id="rId19"/>
    <p:sldId id="419" r:id="rId20"/>
    <p:sldId id="421" r:id="rId21"/>
    <p:sldId id="422" r:id="rId22"/>
    <p:sldId id="423" r:id="rId23"/>
    <p:sldId id="473" r:id="rId24"/>
    <p:sldId id="426" r:id="rId25"/>
    <p:sldId id="427" r:id="rId26"/>
    <p:sldId id="428" r:id="rId27"/>
    <p:sldId id="474" r:id="rId28"/>
    <p:sldId id="455" r:id="rId29"/>
    <p:sldId id="456" r:id="rId30"/>
    <p:sldId id="458" r:id="rId31"/>
    <p:sldId id="459" r:id="rId32"/>
    <p:sldId id="461" r:id="rId33"/>
    <p:sldId id="462" r:id="rId34"/>
    <p:sldId id="463" r:id="rId35"/>
    <p:sldId id="464" r:id="rId36"/>
    <p:sldId id="465" r:id="rId37"/>
    <p:sldId id="466" r:id="rId38"/>
    <p:sldId id="467" r:id="rId39"/>
    <p:sldId id="468" r:id="rId40"/>
    <p:sldId id="469" r:id="rId41"/>
    <p:sldId id="300" r:id="rId42"/>
  </p:sldIdLst>
  <p:sldSz cx="9144000" cy="6858000" type="letter"/>
  <p:notesSz cx="7023100" cy="9309100"/>
  <p:embeddedFontLst>
    <p:embeddedFont>
      <p:font typeface="Calibri" panose="020F0502020204030204" pitchFamily="34" charset="0"/>
      <p:regular r:id="rId45"/>
      <p:bold r:id="rId46"/>
      <p:italic r:id="rId47"/>
      <p:boldItalic r:id="rId48"/>
    </p:embeddedFont>
    <p:embeddedFont>
      <p:font typeface="Effra Light" panose="020B0403020203020204" pitchFamily="34" charset="0"/>
      <p:regular r:id="rId49"/>
      <p:italic r:id="rId50"/>
    </p:embeddedFont>
    <p:embeddedFont>
      <p:font typeface="Effra" panose="020B0603020203020204" pitchFamily="34" charset="0"/>
      <p:regular r:id="rId51"/>
      <p:bold r:id="rId52"/>
      <p:italic r:id="rId53"/>
      <p:boldItalic r:id="rId54"/>
    </p:embeddedFont>
    <p:embeddedFont>
      <p:font typeface="Lucida Grande" panose="020B0604020202020204" charset="0"/>
      <p:regular r:id="rId55"/>
      <p:bold r:id="rId56"/>
      <p:italic r:id="rId57"/>
    </p:embeddedFont>
  </p:embeddedFontLst>
  <p:defaultTextStyle>
    <a:defPPr>
      <a:defRPr lang="en-US"/>
    </a:defPPr>
    <a:lvl1pPr algn="l" defTabSz="455613" rtl="0" eaLnBrk="0" fontAlgn="base" hangingPunct="0">
      <a:spcBef>
        <a:spcPct val="0"/>
      </a:spcBef>
      <a:spcAft>
        <a:spcPct val="0"/>
      </a:spcAft>
      <a:defRPr kern="1200">
        <a:solidFill>
          <a:schemeClr val="tx1"/>
        </a:solidFill>
        <a:latin typeface="Effra" panose="020B0603020203020204" pitchFamily="34" charset="0"/>
        <a:ea typeface="+mn-ea"/>
        <a:cs typeface="Arial" panose="020B0604020202020204" pitchFamily="34" charset="0"/>
      </a:defRPr>
    </a:lvl1pPr>
    <a:lvl2pPr marL="455613" indent="1588" algn="l" defTabSz="455613" rtl="0" eaLnBrk="0" fontAlgn="base" hangingPunct="0">
      <a:spcBef>
        <a:spcPct val="0"/>
      </a:spcBef>
      <a:spcAft>
        <a:spcPct val="0"/>
      </a:spcAft>
      <a:defRPr kern="1200">
        <a:solidFill>
          <a:schemeClr val="tx1"/>
        </a:solidFill>
        <a:latin typeface="Effra" panose="020B0603020203020204" pitchFamily="34" charset="0"/>
        <a:ea typeface="+mn-ea"/>
        <a:cs typeface="Arial" panose="020B0604020202020204" pitchFamily="34" charset="0"/>
      </a:defRPr>
    </a:lvl2pPr>
    <a:lvl3pPr marL="912813" indent="1588" algn="l" defTabSz="455613" rtl="0" eaLnBrk="0" fontAlgn="base" hangingPunct="0">
      <a:spcBef>
        <a:spcPct val="0"/>
      </a:spcBef>
      <a:spcAft>
        <a:spcPct val="0"/>
      </a:spcAft>
      <a:defRPr kern="1200">
        <a:solidFill>
          <a:schemeClr val="tx1"/>
        </a:solidFill>
        <a:latin typeface="Effra" panose="020B0603020203020204" pitchFamily="34" charset="0"/>
        <a:ea typeface="+mn-ea"/>
        <a:cs typeface="Arial" panose="020B0604020202020204" pitchFamily="34" charset="0"/>
      </a:defRPr>
    </a:lvl3pPr>
    <a:lvl4pPr marL="1370013" indent="1588" algn="l" defTabSz="455613" rtl="0" eaLnBrk="0" fontAlgn="base" hangingPunct="0">
      <a:spcBef>
        <a:spcPct val="0"/>
      </a:spcBef>
      <a:spcAft>
        <a:spcPct val="0"/>
      </a:spcAft>
      <a:defRPr kern="1200">
        <a:solidFill>
          <a:schemeClr val="tx1"/>
        </a:solidFill>
        <a:latin typeface="Effra" panose="020B0603020203020204" pitchFamily="34" charset="0"/>
        <a:ea typeface="+mn-ea"/>
        <a:cs typeface="Arial" panose="020B0604020202020204" pitchFamily="34" charset="0"/>
      </a:defRPr>
    </a:lvl4pPr>
    <a:lvl5pPr marL="1827213" indent="1588" algn="l" defTabSz="455613" rtl="0" eaLnBrk="0" fontAlgn="base" hangingPunct="0">
      <a:spcBef>
        <a:spcPct val="0"/>
      </a:spcBef>
      <a:spcAft>
        <a:spcPct val="0"/>
      </a:spcAft>
      <a:defRPr kern="1200">
        <a:solidFill>
          <a:schemeClr val="tx1"/>
        </a:solidFill>
        <a:latin typeface="Effra" panose="020B0603020203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Effra" panose="020B0603020203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Effra" panose="020B0603020203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Effra" panose="020B0603020203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Effra" panose="020B0603020203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18">
          <p15:clr>
            <a:srgbClr val="A4A3A4"/>
          </p15:clr>
        </p15:guide>
        <p15:guide id="2" orient="horz" pos="239">
          <p15:clr>
            <a:srgbClr val="A4A3A4"/>
          </p15:clr>
        </p15:guide>
        <p15:guide id="3" orient="horz" pos="3848">
          <p15:clr>
            <a:srgbClr val="A4A3A4"/>
          </p15:clr>
        </p15:guide>
        <p15:guide id="4" orient="horz" pos="4080">
          <p15:clr>
            <a:srgbClr val="A4A3A4"/>
          </p15:clr>
        </p15:guide>
        <p15:guide id="5" orient="horz" pos="393">
          <p15:clr>
            <a:srgbClr val="A4A3A4"/>
          </p15:clr>
        </p15:guide>
        <p15:guide id="6" orient="horz" pos="853">
          <p15:clr>
            <a:srgbClr val="A4A3A4"/>
          </p15:clr>
        </p15:guide>
        <p15:guide id="7" pos="5518">
          <p15:clr>
            <a:srgbClr val="A4A3A4"/>
          </p15:clr>
        </p15:guide>
        <p15:guide id="8" pos="4201">
          <p15:clr>
            <a:srgbClr val="A4A3A4"/>
          </p15:clr>
        </p15:guide>
        <p15:guide id="9" pos="238">
          <p15:clr>
            <a:srgbClr val="A4A3A4"/>
          </p15:clr>
        </p15:guide>
        <p15:guide id="10" pos="1562">
          <p15:clr>
            <a:srgbClr val="A4A3A4"/>
          </p15:clr>
        </p15:guide>
        <p15:guide id="11" pos="2879">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gina Devine"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C1F"/>
    <a:srgbClr val="FFCE00"/>
    <a:srgbClr val="B0008E"/>
    <a:srgbClr val="E35205"/>
    <a:srgbClr val="F7A800"/>
    <a:srgbClr val="5B7F95"/>
    <a:srgbClr val="B9D9EB"/>
    <a:srgbClr val="71C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ferSingleView="1">
    <p:restoredLeft sz="18089" autoAdjust="0"/>
    <p:restoredTop sz="95407" autoAdjust="0"/>
  </p:normalViewPr>
  <p:slideViewPr>
    <p:cSldViewPr snapToGrid="0">
      <p:cViewPr>
        <p:scale>
          <a:sx n="90" d="100"/>
          <a:sy n="90" d="100"/>
        </p:scale>
        <p:origin x="618" y="90"/>
      </p:cViewPr>
      <p:guideLst>
        <p:guide orient="horz" pos="4218"/>
        <p:guide orient="horz" pos="239"/>
        <p:guide orient="horz" pos="3848"/>
        <p:guide orient="horz" pos="4080"/>
        <p:guide orient="horz" pos="393"/>
        <p:guide orient="horz" pos="853"/>
        <p:guide pos="5518"/>
        <p:guide pos="4201"/>
        <p:guide pos="238"/>
        <p:guide pos="1562"/>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136" d="100"/>
          <a:sy n="136" d="100"/>
        </p:scale>
        <p:origin x="-3000" y="-128"/>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3C2E9C-2462-4B6E-94EF-3A4EA0BBE563}"/>
              </a:ext>
            </a:extLst>
          </p:cNvPr>
          <p:cNvSpPr>
            <a:spLocks noGrp="1"/>
          </p:cNvSpPr>
          <p:nvPr>
            <p:ph type="hdr" sz="quarter"/>
          </p:nvPr>
        </p:nvSpPr>
        <p:spPr>
          <a:xfrm>
            <a:off x="0" y="0"/>
            <a:ext cx="3043929" cy="465616"/>
          </a:xfrm>
          <a:prstGeom prst="rect">
            <a:avLst/>
          </a:prstGeom>
        </p:spPr>
        <p:txBody>
          <a:bodyPr vert="horz" lIns="93315" tIns="46657" rIns="93315" bIns="46657" rtlCol="0"/>
          <a:lstStyle>
            <a:lvl1pPr algn="l" defTabSz="460254" eaLnBrk="1" fontAlgn="auto" hangingPunct="1">
              <a:spcBef>
                <a:spcPts val="0"/>
              </a:spcBef>
              <a:spcAft>
                <a:spcPts val="0"/>
              </a:spcAft>
              <a:defRPr sz="1200">
                <a:latin typeface="Effra"/>
                <a:cs typeface="+mn-cs"/>
              </a:defRPr>
            </a:lvl1pPr>
          </a:lstStyle>
          <a:p>
            <a:pPr>
              <a:defRPr/>
            </a:pPr>
            <a:endParaRPr lang="en-US"/>
          </a:p>
        </p:txBody>
      </p:sp>
      <p:sp>
        <p:nvSpPr>
          <p:cNvPr id="3" name="Date Placeholder 2">
            <a:extLst>
              <a:ext uri="{FF2B5EF4-FFF2-40B4-BE49-F238E27FC236}">
                <a16:creationId xmlns:a16="http://schemas.microsoft.com/office/drawing/2014/main" id="{CC6CF780-7FF8-421D-BBE7-2F7C6DB20489}"/>
              </a:ext>
            </a:extLst>
          </p:cNvPr>
          <p:cNvSpPr>
            <a:spLocks noGrp="1"/>
          </p:cNvSpPr>
          <p:nvPr>
            <p:ph type="dt" sz="quarter" idx="1"/>
          </p:nvPr>
        </p:nvSpPr>
        <p:spPr>
          <a:xfrm>
            <a:off x="3977572" y="0"/>
            <a:ext cx="3043929" cy="465616"/>
          </a:xfrm>
          <a:prstGeom prst="rect">
            <a:avLst/>
          </a:prstGeom>
        </p:spPr>
        <p:txBody>
          <a:bodyPr vert="horz" lIns="93315" tIns="46657" rIns="93315" bIns="46657" rtlCol="0"/>
          <a:lstStyle>
            <a:lvl1pPr algn="r" defTabSz="460254" eaLnBrk="1" fontAlgn="auto" hangingPunct="1">
              <a:spcBef>
                <a:spcPts val="0"/>
              </a:spcBef>
              <a:spcAft>
                <a:spcPts val="0"/>
              </a:spcAft>
              <a:defRPr sz="1200">
                <a:latin typeface="Effra"/>
                <a:cs typeface="+mn-cs"/>
              </a:defRPr>
            </a:lvl1pPr>
          </a:lstStyle>
          <a:p>
            <a:pPr>
              <a:defRPr/>
            </a:pPr>
            <a:r>
              <a:rPr lang="en-US"/>
              <a:t>May 19, 2015</a:t>
            </a:r>
          </a:p>
        </p:txBody>
      </p:sp>
      <p:sp>
        <p:nvSpPr>
          <p:cNvPr id="4" name="Footer Placeholder 3">
            <a:extLst>
              <a:ext uri="{FF2B5EF4-FFF2-40B4-BE49-F238E27FC236}">
                <a16:creationId xmlns:a16="http://schemas.microsoft.com/office/drawing/2014/main" id="{764350AA-9A77-46C2-BFB9-A0AB24793C92}"/>
              </a:ext>
            </a:extLst>
          </p:cNvPr>
          <p:cNvSpPr>
            <a:spLocks noGrp="1"/>
          </p:cNvSpPr>
          <p:nvPr>
            <p:ph type="ftr" sz="quarter" idx="2"/>
          </p:nvPr>
        </p:nvSpPr>
        <p:spPr>
          <a:xfrm>
            <a:off x="0" y="8841885"/>
            <a:ext cx="3043929" cy="465616"/>
          </a:xfrm>
          <a:prstGeom prst="rect">
            <a:avLst/>
          </a:prstGeom>
        </p:spPr>
        <p:txBody>
          <a:bodyPr vert="horz" lIns="93315" tIns="46657" rIns="93315" bIns="46657" rtlCol="0" anchor="b"/>
          <a:lstStyle>
            <a:lvl1pPr algn="l" defTabSz="460254" eaLnBrk="1" fontAlgn="auto" hangingPunct="1">
              <a:spcBef>
                <a:spcPts val="0"/>
              </a:spcBef>
              <a:spcAft>
                <a:spcPts val="0"/>
              </a:spcAft>
              <a:defRPr sz="1200">
                <a:latin typeface="Effra"/>
                <a:cs typeface="+mn-cs"/>
              </a:defRPr>
            </a:lvl1pPr>
          </a:lstStyle>
          <a:p>
            <a:pPr>
              <a:defRPr/>
            </a:pPr>
            <a:endParaRPr lang="en-US"/>
          </a:p>
        </p:txBody>
      </p:sp>
      <p:sp>
        <p:nvSpPr>
          <p:cNvPr id="5" name="Slide Number Placeholder 4">
            <a:extLst>
              <a:ext uri="{FF2B5EF4-FFF2-40B4-BE49-F238E27FC236}">
                <a16:creationId xmlns:a16="http://schemas.microsoft.com/office/drawing/2014/main" id="{D280F9C0-9E6B-4295-A03F-FC169068035E}"/>
              </a:ext>
            </a:extLst>
          </p:cNvPr>
          <p:cNvSpPr>
            <a:spLocks noGrp="1"/>
          </p:cNvSpPr>
          <p:nvPr>
            <p:ph type="sldNum" sz="quarter" idx="3"/>
          </p:nvPr>
        </p:nvSpPr>
        <p:spPr>
          <a:xfrm>
            <a:off x="3977572" y="8841885"/>
            <a:ext cx="3043929" cy="465616"/>
          </a:xfrm>
          <a:prstGeom prst="rect">
            <a:avLst/>
          </a:prstGeom>
        </p:spPr>
        <p:txBody>
          <a:bodyPr vert="horz" wrap="square" lIns="93315" tIns="46657" rIns="93315" bIns="46657" numCol="1" anchor="b" anchorCtr="0" compatLnSpc="1">
            <a:prstTxWarp prst="textNoShape">
              <a:avLst/>
            </a:prstTxWarp>
          </a:bodyPr>
          <a:lstStyle>
            <a:lvl1pPr algn="r" eaLnBrk="1" hangingPunct="1">
              <a:defRPr sz="1200"/>
            </a:lvl1pPr>
          </a:lstStyle>
          <a:p>
            <a:pPr>
              <a:defRPr/>
            </a:pPr>
            <a:fld id="{4E77AF78-A707-46BB-9AEE-F70C39A430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248FB7-84A9-4A67-96E8-76BD13990A46}"/>
              </a:ext>
            </a:extLst>
          </p:cNvPr>
          <p:cNvSpPr>
            <a:spLocks noGrp="1"/>
          </p:cNvSpPr>
          <p:nvPr>
            <p:ph type="hdr" sz="quarter"/>
          </p:nvPr>
        </p:nvSpPr>
        <p:spPr>
          <a:xfrm>
            <a:off x="0" y="0"/>
            <a:ext cx="3043929" cy="465616"/>
          </a:xfrm>
          <a:prstGeom prst="rect">
            <a:avLst/>
          </a:prstGeom>
        </p:spPr>
        <p:txBody>
          <a:bodyPr vert="horz" lIns="93315" tIns="46657" rIns="93315" bIns="46657" rtlCol="0"/>
          <a:lstStyle>
            <a:lvl1pPr algn="l" defTabSz="460254" eaLnBrk="1" fontAlgn="auto" hangingPunct="1">
              <a:spcBef>
                <a:spcPts val="0"/>
              </a:spcBef>
              <a:spcAft>
                <a:spcPts val="0"/>
              </a:spcAft>
              <a:defRPr sz="1200">
                <a:latin typeface="Effra"/>
                <a:cs typeface="+mn-cs"/>
              </a:defRPr>
            </a:lvl1pPr>
          </a:lstStyle>
          <a:p>
            <a:pPr>
              <a:defRPr/>
            </a:pPr>
            <a:endParaRPr lang="en-US"/>
          </a:p>
        </p:txBody>
      </p:sp>
      <p:sp>
        <p:nvSpPr>
          <p:cNvPr id="3" name="Date Placeholder 2">
            <a:extLst>
              <a:ext uri="{FF2B5EF4-FFF2-40B4-BE49-F238E27FC236}">
                <a16:creationId xmlns:a16="http://schemas.microsoft.com/office/drawing/2014/main" id="{3E6B08FF-B247-4CD0-A695-7D44A1C1BEAA}"/>
              </a:ext>
            </a:extLst>
          </p:cNvPr>
          <p:cNvSpPr>
            <a:spLocks noGrp="1"/>
          </p:cNvSpPr>
          <p:nvPr>
            <p:ph type="dt" idx="1"/>
          </p:nvPr>
        </p:nvSpPr>
        <p:spPr>
          <a:xfrm>
            <a:off x="3977572" y="0"/>
            <a:ext cx="3043929" cy="465616"/>
          </a:xfrm>
          <a:prstGeom prst="rect">
            <a:avLst/>
          </a:prstGeom>
        </p:spPr>
        <p:txBody>
          <a:bodyPr vert="horz" lIns="93315" tIns="46657" rIns="93315" bIns="46657" rtlCol="0"/>
          <a:lstStyle>
            <a:lvl1pPr algn="r" defTabSz="460254" eaLnBrk="1" fontAlgn="auto" hangingPunct="1">
              <a:spcBef>
                <a:spcPts val="0"/>
              </a:spcBef>
              <a:spcAft>
                <a:spcPts val="0"/>
              </a:spcAft>
              <a:defRPr sz="1200">
                <a:latin typeface="Effra"/>
                <a:cs typeface="+mn-cs"/>
              </a:defRPr>
            </a:lvl1pPr>
          </a:lstStyle>
          <a:p>
            <a:pPr>
              <a:defRPr/>
            </a:pPr>
            <a:r>
              <a:rPr lang="en-US"/>
              <a:t>May 19, 2015</a:t>
            </a:r>
          </a:p>
        </p:txBody>
      </p:sp>
      <p:sp>
        <p:nvSpPr>
          <p:cNvPr id="4" name="Slide Image Placeholder 3">
            <a:extLst>
              <a:ext uri="{FF2B5EF4-FFF2-40B4-BE49-F238E27FC236}">
                <a16:creationId xmlns:a16="http://schemas.microsoft.com/office/drawing/2014/main" id="{DAEC4AA2-9995-4EE4-B932-09A708A35870}"/>
              </a:ext>
            </a:extLst>
          </p:cNvPr>
          <p:cNvSpPr>
            <a:spLocks noGrp="1" noRot="1" noChangeAspect="1"/>
          </p:cNvSpPr>
          <p:nvPr>
            <p:ph type="sldImg" idx="2"/>
          </p:nvPr>
        </p:nvSpPr>
        <p:spPr>
          <a:xfrm>
            <a:off x="1184275" y="696913"/>
            <a:ext cx="4654550" cy="3492500"/>
          </a:xfrm>
          <a:prstGeom prst="rect">
            <a:avLst/>
          </a:prstGeom>
          <a:noFill/>
          <a:ln w="12700">
            <a:solidFill>
              <a:prstClr val="black"/>
            </a:solidFill>
          </a:ln>
        </p:spPr>
        <p:txBody>
          <a:bodyPr vert="horz" lIns="93315" tIns="46657" rIns="93315" bIns="46657" rtlCol="0" anchor="ctr"/>
          <a:lstStyle/>
          <a:p>
            <a:pPr lvl="0"/>
            <a:endParaRPr lang="en-US" noProof="0" dirty="0"/>
          </a:p>
        </p:txBody>
      </p:sp>
      <p:sp>
        <p:nvSpPr>
          <p:cNvPr id="5" name="Notes Placeholder 4">
            <a:extLst>
              <a:ext uri="{FF2B5EF4-FFF2-40B4-BE49-F238E27FC236}">
                <a16:creationId xmlns:a16="http://schemas.microsoft.com/office/drawing/2014/main" id="{3400A4C2-04DA-4D3F-8679-CAA6105BBD41}"/>
              </a:ext>
            </a:extLst>
          </p:cNvPr>
          <p:cNvSpPr>
            <a:spLocks noGrp="1"/>
          </p:cNvSpPr>
          <p:nvPr>
            <p:ph type="body" sz="quarter" idx="3"/>
          </p:nvPr>
        </p:nvSpPr>
        <p:spPr>
          <a:xfrm>
            <a:off x="701831" y="4422543"/>
            <a:ext cx="5619438" cy="4188935"/>
          </a:xfrm>
          <a:prstGeom prst="rect">
            <a:avLst/>
          </a:prstGeom>
        </p:spPr>
        <p:txBody>
          <a:bodyPr vert="horz" lIns="0" tIns="0" rIns="0" bIns="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B65C6F0D-DF44-4D19-9A2D-AB28271C7C76}"/>
              </a:ext>
            </a:extLst>
          </p:cNvPr>
          <p:cNvSpPr>
            <a:spLocks noGrp="1"/>
          </p:cNvSpPr>
          <p:nvPr>
            <p:ph type="ftr" sz="quarter" idx="4"/>
          </p:nvPr>
        </p:nvSpPr>
        <p:spPr>
          <a:xfrm>
            <a:off x="0" y="8841885"/>
            <a:ext cx="3043929" cy="465616"/>
          </a:xfrm>
          <a:prstGeom prst="rect">
            <a:avLst/>
          </a:prstGeom>
        </p:spPr>
        <p:txBody>
          <a:bodyPr vert="horz" lIns="93315" tIns="46657" rIns="93315" bIns="46657" rtlCol="0" anchor="b"/>
          <a:lstStyle>
            <a:lvl1pPr algn="l" defTabSz="460254" eaLnBrk="1" fontAlgn="auto" hangingPunct="1">
              <a:spcBef>
                <a:spcPts val="0"/>
              </a:spcBef>
              <a:spcAft>
                <a:spcPts val="0"/>
              </a:spcAft>
              <a:defRPr sz="1200">
                <a:latin typeface="Effra"/>
                <a:cs typeface="+mn-cs"/>
              </a:defRPr>
            </a:lvl1pPr>
          </a:lstStyle>
          <a:p>
            <a:pPr>
              <a:defRPr/>
            </a:pPr>
            <a:endParaRPr lang="en-US"/>
          </a:p>
        </p:txBody>
      </p:sp>
      <p:sp>
        <p:nvSpPr>
          <p:cNvPr id="7" name="Slide Number Placeholder 6">
            <a:extLst>
              <a:ext uri="{FF2B5EF4-FFF2-40B4-BE49-F238E27FC236}">
                <a16:creationId xmlns:a16="http://schemas.microsoft.com/office/drawing/2014/main" id="{D9C59D22-7350-49D2-B728-30FC7CA1723F}"/>
              </a:ext>
            </a:extLst>
          </p:cNvPr>
          <p:cNvSpPr>
            <a:spLocks noGrp="1"/>
          </p:cNvSpPr>
          <p:nvPr>
            <p:ph type="sldNum" sz="quarter" idx="5"/>
          </p:nvPr>
        </p:nvSpPr>
        <p:spPr>
          <a:xfrm>
            <a:off x="3977572" y="8841885"/>
            <a:ext cx="3043929" cy="465616"/>
          </a:xfrm>
          <a:prstGeom prst="rect">
            <a:avLst/>
          </a:prstGeom>
        </p:spPr>
        <p:txBody>
          <a:bodyPr vert="horz" wrap="square" lIns="93315" tIns="46657" rIns="93315" bIns="46657" numCol="1" anchor="b" anchorCtr="0" compatLnSpc="1">
            <a:prstTxWarp prst="textNoShape">
              <a:avLst/>
            </a:prstTxWarp>
          </a:bodyPr>
          <a:lstStyle>
            <a:lvl1pPr algn="r" eaLnBrk="1" hangingPunct="1">
              <a:defRPr sz="1200"/>
            </a:lvl1pPr>
          </a:lstStyle>
          <a:p>
            <a:pPr>
              <a:defRPr/>
            </a:pPr>
            <a:fld id="{DDBC31E6-F190-4DBF-A325-26A822E26B3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000" kern="1200">
        <a:solidFill>
          <a:schemeClr val="tx1"/>
        </a:solidFill>
        <a:latin typeface="Effra"/>
        <a:ea typeface="+mn-ea"/>
        <a:cs typeface="+mn-cs"/>
      </a:defRPr>
    </a:lvl1pPr>
    <a:lvl2pPr marL="455613" algn="l" defTabSz="455613" rtl="0" eaLnBrk="0" fontAlgn="base" hangingPunct="0">
      <a:spcBef>
        <a:spcPct val="30000"/>
      </a:spcBef>
      <a:spcAft>
        <a:spcPct val="0"/>
      </a:spcAft>
      <a:defRPr sz="1000" kern="1200">
        <a:solidFill>
          <a:schemeClr val="tx1"/>
        </a:solidFill>
        <a:latin typeface="Effra"/>
        <a:ea typeface="+mn-ea"/>
        <a:cs typeface="+mn-cs"/>
      </a:defRPr>
    </a:lvl2pPr>
    <a:lvl3pPr marL="912813" algn="l" defTabSz="455613" rtl="0" eaLnBrk="0" fontAlgn="base" hangingPunct="0">
      <a:spcBef>
        <a:spcPct val="30000"/>
      </a:spcBef>
      <a:spcAft>
        <a:spcPct val="0"/>
      </a:spcAft>
      <a:defRPr sz="1000" kern="1200">
        <a:solidFill>
          <a:schemeClr val="tx1"/>
        </a:solidFill>
        <a:latin typeface="Effra"/>
        <a:ea typeface="+mn-ea"/>
        <a:cs typeface="+mn-cs"/>
      </a:defRPr>
    </a:lvl3pPr>
    <a:lvl4pPr marL="1370013" algn="l" defTabSz="455613" rtl="0" eaLnBrk="0" fontAlgn="base" hangingPunct="0">
      <a:spcBef>
        <a:spcPct val="30000"/>
      </a:spcBef>
      <a:spcAft>
        <a:spcPct val="0"/>
      </a:spcAft>
      <a:defRPr sz="1000" kern="1200">
        <a:solidFill>
          <a:schemeClr val="tx1"/>
        </a:solidFill>
        <a:latin typeface="Effra"/>
        <a:ea typeface="+mn-ea"/>
        <a:cs typeface="+mn-cs"/>
      </a:defRPr>
    </a:lvl4pPr>
    <a:lvl5pPr marL="1827213" algn="l" defTabSz="455613" rtl="0" eaLnBrk="0" fontAlgn="base" hangingPunct="0">
      <a:spcBef>
        <a:spcPct val="30000"/>
      </a:spcBef>
      <a:spcAft>
        <a:spcPct val="0"/>
      </a:spcAft>
      <a:defRPr sz="1000" kern="1200">
        <a:solidFill>
          <a:schemeClr val="tx1"/>
        </a:solidFill>
        <a:latin typeface="Effra"/>
        <a:ea typeface="+mn-ea"/>
        <a:cs typeface="+mn-cs"/>
      </a:defRPr>
    </a:lvl5pPr>
    <a:lvl6pPr marL="2284143" algn="l" defTabSz="456828" rtl="0" eaLnBrk="1" latinLnBrk="0" hangingPunct="1">
      <a:defRPr sz="1200" kern="1200">
        <a:solidFill>
          <a:schemeClr val="tx1"/>
        </a:solidFill>
        <a:latin typeface="+mn-lt"/>
        <a:ea typeface="+mn-ea"/>
        <a:cs typeface="+mn-cs"/>
      </a:defRPr>
    </a:lvl6pPr>
    <a:lvl7pPr marL="2740966" algn="l" defTabSz="456828" rtl="0" eaLnBrk="1" latinLnBrk="0" hangingPunct="1">
      <a:defRPr sz="1200" kern="1200">
        <a:solidFill>
          <a:schemeClr val="tx1"/>
        </a:solidFill>
        <a:latin typeface="+mn-lt"/>
        <a:ea typeface="+mn-ea"/>
        <a:cs typeface="+mn-cs"/>
      </a:defRPr>
    </a:lvl7pPr>
    <a:lvl8pPr marL="3197797" algn="l" defTabSz="456828" rtl="0" eaLnBrk="1" latinLnBrk="0" hangingPunct="1">
      <a:defRPr sz="1200" kern="1200">
        <a:solidFill>
          <a:schemeClr val="tx1"/>
        </a:solidFill>
        <a:latin typeface="+mn-lt"/>
        <a:ea typeface="+mn-ea"/>
        <a:cs typeface="+mn-cs"/>
      </a:defRPr>
    </a:lvl8pPr>
    <a:lvl9pPr marL="3654627" algn="l" defTabSz="4568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89967A57-037E-4D4A-9E87-0D10FE9B3D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46069E57-8BFB-485D-89E9-CDCCAF56D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en-US">
              <a:latin typeface="Effra" panose="020B0603020203020204" pitchFamily="34" charset="0"/>
            </a:endParaRPr>
          </a:p>
        </p:txBody>
      </p:sp>
      <p:sp>
        <p:nvSpPr>
          <p:cNvPr id="52228" name="Slide Number Placeholder 3">
            <a:extLst>
              <a:ext uri="{FF2B5EF4-FFF2-40B4-BE49-F238E27FC236}">
                <a16:creationId xmlns:a16="http://schemas.microsoft.com/office/drawing/2014/main" id="{10F98A44-5E36-4FD1-9157-E9A4E7B9F6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054E407-BA9A-45F2-A7AB-183DD3880B1F}" type="slidenum">
              <a:rPr lang="en-US" altLang="nl-NL" smtClean="0"/>
              <a:pPr/>
              <a:t>5</a:t>
            </a:fld>
            <a:endParaRPr lang="en-US"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74BC43E-7164-4118-AE24-CB289FDA17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EB962EDA-09D9-48F7-8E8D-E58C6AA74E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en-US">
              <a:latin typeface="Effra" panose="020B0603020203020204" pitchFamily="34" charset="0"/>
            </a:endParaRPr>
          </a:p>
        </p:txBody>
      </p:sp>
      <p:sp>
        <p:nvSpPr>
          <p:cNvPr id="54276" name="Slide Number Placeholder 3">
            <a:extLst>
              <a:ext uri="{FF2B5EF4-FFF2-40B4-BE49-F238E27FC236}">
                <a16:creationId xmlns:a16="http://schemas.microsoft.com/office/drawing/2014/main" id="{71D6681F-5DA0-4A42-908B-4390BEC37C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7A4821E-52DA-4AEC-B407-308CFAFF895B}" type="slidenum">
              <a:rPr lang="en-US" altLang="nl-NL" smtClean="0"/>
              <a:pPr/>
              <a:t>6</a:t>
            </a:fld>
            <a:endParaRPr lang="en-US"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19ED07E5-620B-4888-AD2B-EBA10C4911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67C7438-86ED-4ED1-8B7D-DC86C01368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Effra" panose="020B0603020203020204" pitchFamily="34" charset="0"/>
            </a:endParaRPr>
          </a:p>
        </p:txBody>
      </p:sp>
      <p:sp>
        <p:nvSpPr>
          <p:cNvPr id="59396" name="Slide Number Placeholder 3">
            <a:extLst>
              <a:ext uri="{FF2B5EF4-FFF2-40B4-BE49-F238E27FC236}">
                <a16:creationId xmlns:a16="http://schemas.microsoft.com/office/drawing/2014/main" id="{EEFFD4F1-74E6-41D9-BA97-A71A778490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2C948DF-AAE4-4D5B-8AA0-1FBA7EFBA821}" type="slidenum">
              <a:rPr lang="en-US" altLang="en-US" smtClean="0"/>
              <a:pPr/>
              <a:t>10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AC2AFB38-7725-411E-B49B-A41B7212B3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76F0E37D-644C-44F5-87EC-8AA29609AF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Effra" panose="020B0603020203020204" pitchFamily="34" charset="0"/>
            </a:endParaRPr>
          </a:p>
        </p:txBody>
      </p:sp>
      <p:sp>
        <p:nvSpPr>
          <p:cNvPr id="61444" name="Slide Number Placeholder 3">
            <a:extLst>
              <a:ext uri="{FF2B5EF4-FFF2-40B4-BE49-F238E27FC236}">
                <a16:creationId xmlns:a16="http://schemas.microsoft.com/office/drawing/2014/main" id="{176C9D88-446C-4E74-82C1-D2898136F2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6EDE02E-02F7-4394-8D09-A818DD03662E}" type="slidenum">
              <a:rPr lang="en-US" altLang="en-US" smtClean="0"/>
              <a:pPr/>
              <a:t>11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2F6EDAB-E0C1-4090-B703-47D83072EA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19213EA0-0BBF-4AF8-8986-6CBB63E33D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Effra" panose="020B0603020203020204" pitchFamily="34" charset="0"/>
            </a:endParaRPr>
          </a:p>
        </p:txBody>
      </p:sp>
      <p:sp>
        <p:nvSpPr>
          <p:cNvPr id="63492" name="Slide Number Placeholder 3">
            <a:extLst>
              <a:ext uri="{FF2B5EF4-FFF2-40B4-BE49-F238E27FC236}">
                <a16:creationId xmlns:a16="http://schemas.microsoft.com/office/drawing/2014/main" id="{2ED60421-A289-4615-BFDB-5B4A94A6A5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C327711-B592-443F-8450-0F8CAC251955}" type="slidenum">
              <a:rPr lang="en-US" altLang="en-US" smtClean="0"/>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6" name="Title 5"/>
          <p:cNvSpPr>
            <a:spLocks noGrp="1"/>
          </p:cNvSpPr>
          <p:nvPr>
            <p:ph type="title"/>
          </p:nvPr>
        </p:nvSpPr>
        <p:spPr>
          <a:xfrm>
            <a:off x="378365" y="373379"/>
            <a:ext cx="8381999" cy="266700"/>
          </a:xfrm>
        </p:spPr>
        <p:txBody>
          <a:bodyPr/>
          <a:lstStyle/>
          <a:p>
            <a:r>
              <a:rPr lang="en-US"/>
              <a:t>Click to edit Master title style</a:t>
            </a:r>
            <a:endParaRPr lang="en-US" dirty="0"/>
          </a:p>
        </p:txBody>
      </p:sp>
      <p:sp>
        <p:nvSpPr>
          <p:cNvPr id="4" name="Text Placeholder 3"/>
          <p:cNvSpPr>
            <a:spLocks noGrp="1"/>
          </p:cNvSpPr>
          <p:nvPr>
            <p:ph type="body" sz="quarter" idx="12"/>
          </p:nvPr>
        </p:nvSpPr>
        <p:spPr>
          <a:xfrm>
            <a:off x="378365" y="625898"/>
            <a:ext cx="8381999" cy="266700"/>
          </a:xfrm>
        </p:spPr>
        <p:txBody>
          <a:bodyPr>
            <a:noAutofit/>
          </a:bodyPr>
          <a:lstStyle>
            <a:lvl1pPr marL="0">
              <a:lnSpc>
                <a:spcPts val="2000"/>
              </a:lnSpc>
              <a:spcAft>
                <a:spcPts val="0"/>
              </a:spcAft>
              <a:buFontTx/>
              <a:buNone/>
              <a:defRPr sz="2300" cap="all">
                <a:solidFill>
                  <a:schemeClr val="tx2"/>
                </a:solidFill>
                <a:latin typeface="Effra Light"/>
              </a:defRPr>
            </a:lvl1pPr>
            <a:lvl2pPr marL="0" indent="0">
              <a:lnSpc>
                <a:spcPts val="2000"/>
              </a:lnSpc>
              <a:spcAft>
                <a:spcPts val="0"/>
              </a:spcAft>
              <a:buFontTx/>
              <a:buNone/>
              <a:defRPr sz="2300" b="0" i="0" cap="all">
                <a:solidFill>
                  <a:schemeClr val="tx2"/>
                </a:solidFill>
                <a:latin typeface="Effra Light"/>
              </a:defRPr>
            </a:lvl2pPr>
            <a:lvl3pPr marL="0" indent="0">
              <a:lnSpc>
                <a:spcPts val="2000"/>
              </a:lnSpc>
              <a:spcAft>
                <a:spcPts val="0"/>
              </a:spcAft>
              <a:buFontTx/>
              <a:buNone/>
              <a:defRPr sz="2300" b="0" i="0" cap="all">
                <a:solidFill>
                  <a:schemeClr val="tx2"/>
                </a:solidFill>
                <a:latin typeface="Effra Light"/>
              </a:defRPr>
            </a:lvl3pPr>
            <a:lvl4pPr marL="0" indent="0">
              <a:lnSpc>
                <a:spcPts val="2000"/>
              </a:lnSpc>
              <a:spcAft>
                <a:spcPts val="0"/>
              </a:spcAft>
              <a:buFontTx/>
              <a:buNone/>
              <a:defRPr sz="2300" b="0" i="0" cap="all">
                <a:solidFill>
                  <a:schemeClr val="tx2"/>
                </a:solidFill>
                <a:latin typeface="Effra Light"/>
              </a:defRPr>
            </a:lvl4pPr>
            <a:lvl5pPr marL="0" indent="0">
              <a:lnSpc>
                <a:spcPts val="2000"/>
              </a:lnSpc>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9C59217-54A7-4227-822D-857383C44F71}"/>
              </a:ext>
            </a:extLst>
          </p:cNvPr>
          <p:cNvSpPr>
            <a:spLocks noGrp="1"/>
          </p:cNvSpPr>
          <p:nvPr>
            <p:ph type="sldNum" sz="quarter" idx="13"/>
          </p:nvPr>
        </p:nvSpPr>
        <p:spPr/>
        <p:txBody>
          <a:bodyPr/>
          <a:lstStyle>
            <a:lvl1pPr>
              <a:defRPr/>
            </a:lvl1pPr>
          </a:lstStyle>
          <a:p>
            <a:pPr>
              <a:defRPr/>
            </a:pPr>
            <a:fld id="{F42F16DF-0F04-423A-B3E2-C0ABCF3ACF7E}" type="slidenum">
              <a:rPr lang="en-US" altLang="en-US"/>
              <a:pPr>
                <a:defRPr/>
              </a:pPr>
              <a:t>‹#›</a:t>
            </a:fld>
            <a:endParaRPr lang="en-US" altLang="en-US"/>
          </a:p>
        </p:txBody>
      </p:sp>
      <p:sp>
        <p:nvSpPr>
          <p:cNvPr id="7" name="Footer Placeholder 4">
            <a:extLst>
              <a:ext uri="{FF2B5EF4-FFF2-40B4-BE49-F238E27FC236}">
                <a16:creationId xmlns:a16="http://schemas.microsoft.com/office/drawing/2014/main" id="{96EED191-E665-4F69-9FD3-9CD8D82CB3F5}"/>
              </a:ext>
            </a:extLst>
          </p:cNvPr>
          <p:cNvSpPr>
            <a:spLocks noGrp="1"/>
          </p:cNvSpPr>
          <p:nvPr>
            <p:ph type="ftr" sz="quarter" idx="14"/>
          </p:nvPr>
        </p:nvSpPr>
        <p:spPr/>
        <p:txBody>
          <a:bodyPr/>
          <a:lstStyle>
            <a:lvl1pPr>
              <a:defRPr>
                <a:solidFill>
                  <a:srgbClr val="FFFFFF"/>
                </a:solidFill>
              </a:defRPr>
            </a:lvl1pPr>
          </a:lstStyle>
          <a:p>
            <a:pPr>
              <a:defRPr/>
            </a:pPr>
            <a:r>
              <a:rPr lang="en-US"/>
              <a:t>Quality Guidelines for Medtronic Distributors</a:t>
            </a:r>
          </a:p>
        </p:txBody>
      </p:sp>
    </p:spTree>
    <p:extLst>
      <p:ext uri="{BB962C8B-B14F-4D97-AF65-F5344CB8AC3E}">
        <p14:creationId xmlns:p14="http://schemas.microsoft.com/office/powerpoint/2010/main" val="102597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Content">
    <p:spTree>
      <p:nvGrpSpPr>
        <p:cNvPr id="1" name=""/>
        <p:cNvGrpSpPr/>
        <p:nvPr/>
      </p:nvGrpSpPr>
      <p:grpSpPr>
        <a:xfrm>
          <a:off x="0" y="0"/>
          <a:ext cx="0" cy="0"/>
          <a:chOff x="0" y="0"/>
          <a:chExt cx="0" cy="0"/>
        </a:xfrm>
      </p:grpSpPr>
      <p:sp>
        <p:nvSpPr>
          <p:cNvPr id="6" name="Title 5"/>
          <p:cNvSpPr>
            <a:spLocks noGrp="1"/>
          </p:cNvSpPr>
          <p:nvPr>
            <p:ph type="title"/>
          </p:nvPr>
        </p:nvSpPr>
        <p:spPr>
          <a:xfrm>
            <a:off x="381000" y="350520"/>
            <a:ext cx="8382000" cy="6477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0">
            <a:extLst>
              <a:ext uri="{FF2B5EF4-FFF2-40B4-BE49-F238E27FC236}">
                <a16:creationId xmlns:a16="http://schemas.microsoft.com/office/drawing/2014/main" id="{D2211F64-88C0-4204-AD15-13805AF66496}"/>
              </a:ext>
            </a:extLst>
          </p:cNvPr>
          <p:cNvSpPr>
            <a:spLocks noGrp="1"/>
          </p:cNvSpPr>
          <p:nvPr>
            <p:ph type="sldNum" sz="quarter" idx="10"/>
          </p:nvPr>
        </p:nvSpPr>
        <p:spPr/>
        <p:txBody>
          <a:bodyPr/>
          <a:lstStyle>
            <a:lvl1pPr>
              <a:defRPr>
                <a:solidFill>
                  <a:srgbClr val="FFFFFF"/>
                </a:solidFill>
              </a:defRPr>
            </a:lvl1pPr>
          </a:lstStyle>
          <a:p>
            <a:pPr>
              <a:defRPr/>
            </a:pPr>
            <a:fld id="{BD2C1289-0F05-4ADE-8200-5742FB66D50C}" type="slidenum">
              <a:rPr lang="en-US"/>
              <a:pPr>
                <a:defRPr/>
              </a:pPr>
              <a:t>‹#›</a:t>
            </a:fld>
            <a:endParaRPr lang="en-US" dirty="0"/>
          </a:p>
        </p:txBody>
      </p:sp>
      <p:sp>
        <p:nvSpPr>
          <p:cNvPr id="5" name="Footer Placeholder 9">
            <a:extLst>
              <a:ext uri="{FF2B5EF4-FFF2-40B4-BE49-F238E27FC236}">
                <a16:creationId xmlns:a16="http://schemas.microsoft.com/office/drawing/2014/main" id="{BA023AB7-984E-4B36-905D-3685089E6274}"/>
              </a:ext>
            </a:extLst>
          </p:cNvPr>
          <p:cNvSpPr>
            <a:spLocks noGrp="1"/>
          </p:cNvSpPr>
          <p:nvPr>
            <p:ph type="ftr" sz="quarter" idx="11"/>
          </p:nvPr>
        </p:nvSpPr>
        <p:spPr/>
        <p:txBody>
          <a:bodyPr/>
          <a:lstStyle>
            <a:lvl1pPr>
              <a:defRPr>
                <a:solidFill>
                  <a:srgbClr val="FFFFFF"/>
                </a:solidFill>
              </a:defRPr>
            </a:lvl1pPr>
          </a:lstStyle>
          <a:p>
            <a:pPr>
              <a:defRPr/>
            </a:pPr>
            <a:r>
              <a:rPr lang="en-US"/>
              <a:t>Quality Guidelines for Medtronic Distributors</a:t>
            </a:r>
            <a:endParaRPr lang="en-US" dirty="0"/>
          </a:p>
        </p:txBody>
      </p:sp>
    </p:spTree>
    <p:extLst>
      <p:ext uri="{BB962C8B-B14F-4D97-AF65-F5344CB8AC3E}">
        <p14:creationId xmlns:p14="http://schemas.microsoft.com/office/powerpoint/2010/main" val="1833849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2 Col Content">
    <p:spTree>
      <p:nvGrpSpPr>
        <p:cNvPr id="1" name=""/>
        <p:cNvGrpSpPr/>
        <p:nvPr/>
      </p:nvGrpSpPr>
      <p:grpSpPr>
        <a:xfrm>
          <a:off x="0" y="0"/>
          <a:ext cx="0" cy="0"/>
          <a:chOff x="0" y="0"/>
          <a:chExt cx="0" cy="0"/>
        </a:xfrm>
      </p:grpSpPr>
      <p:sp>
        <p:nvSpPr>
          <p:cNvPr id="9" name="Title 8"/>
          <p:cNvSpPr>
            <a:spLocks noGrp="1"/>
          </p:cNvSpPr>
          <p:nvPr>
            <p:ph type="title"/>
          </p:nvPr>
        </p:nvSpPr>
        <p:spPr>
          <a:xfrm>
            <a:off x="381000" y="350520"/>
            <a:ext cx="8382000" cy="647700"/>
          </a:xfrm>
        </p:spPr>
        <p:txBody>
          <a:bodyPr/>
          <a:lstStyle>
            <a:lvl1pPr>
              <a:lnSpc>
                <a:spcPct val="85000"/>
              </a:lnSpc>
              <a:spcBef>
                <a:spcPts val="0"/>
              </a:spcBef>
              <a:spcAft>
                <a:spcPts val="0"/>
              </a:spcAft>
              <a:defRPr/>
            </a:lvl1pPr>
          </a:lstStyle>
          <a:p>
            <a:r>
              <a:rPr lang="en-US" dirty="0"/>
              <a:t>Click to edit Master title style</a:t>
            </a:r>
          </a:p>
        </p:txBody>
      </p:sp>
      <p:sp>
        <p:nvSpPr>
          <p:cNvPr id="3" name="Content Placeholder 2"/>
          <p:cNvSpPr>
            <a:spLocks noGrp="1"/>
          </p:cNvSpPr>
          <p:nvPr>
            <p:ph idx="1"/>
          </p:nvPr>
        </p:nvSpPr>
        <p:spPr>
          <a:xfrm>
            <a:off x="378354" y="1330854"/>
            <a:ext cx="4192323" cy="4686300"/>
          </a:xfrm>
        </p:spPr>
        <p:txBody>
          <a:bodyPr r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2"/>
          </p:nvPr>
        </p:nvSpPr>
        <p:spPr>
          <a:xfrm>
            <a:off x="4572000" y="1330854"/>
            <a:ext cx="4191000" cy="4686300"/>
          </a:xfrm>
        </p:spPr>
        <p:txBody>
          <a:bodyPr r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0">
            <a:extLst>
              <a:ext uri="{FF2B5EF4-FFF2-40B4-BE49-F238E27FC236}">
                <a16:creationId xmlns:a16="http://schemas.microsoft.com/office/drawing/2014/main" id="{EFDAF8DC-FB29-457E-B1D9-8D2E16F4D354}"/>
              </a:ext>
            </a:extLst>
          </p:cNvPr>
          <p:cNvSpPr>
            <a:spLocks noGrp="1"/>
          </p:cNvSpPr>
          <p:nvPr>
            <p:ph type="sldNum" sz="quarter" idx="13"/>
          </p:nvPr>
        </p:nvSpPr>
        <p:spPr/>
        <p:txBody>
          <a:bodyPr/>
          <a:lstStyle>
            <a:lvl1pPr>
              <a:defRPr>
                <a:solidFill>
                  <a:srgbClr val="FFFFFF"/>
                </a:solidFill>
              </a:defRPr>
            </a:lvl1pPr>
          </a:lstStyle>
          <a:p>
            <a:pPr>
              <a:defRPr/>
            </a:pPr>
            <a:fld id="{D1CF7EEB-FED2-4BB2-8F8B-7883021A3F41}" type="slidenum">
              <a:rPr lang="en-US"/>
              <a:pPr>
                <a:defRPr/>
              </a:pPr>
              <a:t>‹#›</a:t>
            </a:fld>
            <a:endParaRPr lang="en-US" dirty="0"/>
          </a:p>
        </p:txBody>
      </p:sp>
      <p:sp>
        <p:nvSpPr>
          <p:cNvPr id="6" name="Footer Placeholder 9">
            <a:extLst>
              <a:ext uri="{FF2B5EF4-FFF2-40B4-BE49-F238E27FC236}">
                <a16:creationId xmlns:a16="http://schemas.microsoft.com/office/drawing/2014/main" id="{9FD50537-A7CB-406A-A6FA-2DD914DB4DD9}"/>
              </a:ext>
            </a:extLst>
          </p:cNvPr>
          <p:cNvSpPr>
            <a:spLocks noGrp="1"/>
          </p:cNvSpPr>
          <p:nvPr>
            <p:ph type="ftr" sz="quarter" idx="14"/>
          </p:nvPr>
        </p:nvSpPr>
        <p:spPr/>
        <p:txBody>
          <a:bodyPr/>
          <a:lstStyle>
            <a:lvl1pPr>
              <a:defRPr>
                <a:solidFill>
                  <a:srgbClr val="FFFFFF"/>
                </a:solidFill>
              </a:defRPr>
            </a:lvl1pPr>
          </a:lstStyle>
          <a:p>
            <a:pPr>
              <a:defRPr/>
            </a:pPr>
            <a:r>
              <a:rPr lang="en-US"/>
              <a:t>Quality Guidelines for Medtronic Distributors</a:t>
            </a:r>
            <a:endParaRPr lang="en-US" dirty="0"/>
          </a:p>
        </p:txBody>
      </p:sp>
    </p:spTree>
    <p:extLst>
      <p:ext uri="{BB962C8B-B14F-4D97-AF65-F5344CB8AC3E}">
        <p14:creationId xmlns:p14="http://schemas.microsoft.com/office/powerpoint/2010/main" val="360952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1">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77015D4-DA89-4AD0-8148-F1BF4B2246F7}"/>
              </a:ext>
            </a:extLst>
          </p:cNvPr>
          <p:cNvPicPr>
            <a:picLocks noChangeAspect="1"/>
          </p:cNvPicPr>
          <p:nvPr userDrawn="1"/>
        </p:nvPicPr>
        <p:blipFill>
          <a:blip r:embed="rId2">
            <a:extLst>
              <a:ext uri="{28A0092B-C50C-407E-A947-70E740481C1C}">
                <a14:useLocalDpi xmlns:a14="http://schemas.microsoft.com/office/drawing/2010/main" val="0"/>
              </a:ext>
            </a:extLst>
          </a:blip>
          <a:srcRect l="25890" t="9499" r="30081" b="24483"/>
          <a:stretch>
            <a:fillRect/>
          </a:stretch>
        </p:blipFill>
        <p:spPr bwMode="auto">
          <a:xfrm>
            <a:off x="5715000" y="17145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81A44BA-0FDF-46EB-BF7D-027622CABF85}"/>
              </a:ext>
            </a:extLst>
          </p:cNvPr>
          <p:cNvPicPr>
            <a:picLocks noChangeAspect="1"/>
          </p:cNvPicPr>
          <p:nvPr userDrawn="1"/>
        </p:nvPicPr>
        <p:blipFill>
          <a:blip r:embed="rId3">
            <a:extLst>
              <a:ext uri="{28A0092B-C50C-407E-A947-70E740481C1C}">
                <a14:useLocalDpi xmlns:a14="http://schemas.microsoft.com/office/drawing/2010/main" val="0"/>
              </a:ext>
            </a:extLst>
          </a:blip>
          <a:srcRect l="12140" t="12590" r="19481" b="41849"/>
          <a:stretch>
            <a:fillRect/>
          </a:stretch>
        </p:blipFill>
        <p:spPr bwMode="auto">
          <a:xfrm>
            <a:off x="7429500" y="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B94A519-587E-4150-8765-234FF2EE2CD8}"/>
              </a:ext>
            </a:extLst>
          </p:cNvPr>
          <p:cNvSpPr/>
          <p:nvPr userDrawn="1"/>
        </p:nvSpPr>
        <p:spPr>
          <a:xfrm>
            <a:off x="0" y="0"/>
            <a:ext cx="5715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62A001AB-ABC8-4AD2-8352-1FC50AF5A0C0}"/>
              </a:ext>
            </a:extLst>
          </p:cNvPr>
          <p:cNvSpPr/>
          <p:nvPr userDrawn="1"/>
        </p:nvSpPr>
        <p:spPr>
          <a:xfrm>
            <a:off x="5715000" y="3429000"/>
            <a:ext cx="3429000" cy="3429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41E49C63-9AD6-403A-A6D1-3778F5186099}"/>
              </a:ext>
            </a:extLst>
          </p:cNvPr>
          <p:cNvSpPr/>
          <p:nvPr userDrawn="1"/>
        </p:nvSpPr>
        <p:spPr>
          <a:xfrm>
            <a:off x="5715000" y="0"/>
            <a:ext cx="1714500" cy="1714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248C5F50-D1F5-47D8-B22C-F7DED459616B}"/>
              </a:ext>
            </a:extLst>
          </p:cNvPr>
          <p:cNvSpPr/>
          <p:nvPr userDrawn="1"/>
        </p:nvSpPr>
        <p:spPr>
          <a:xfrm>
            <a:off x="7429500" y="1714500"/>
            <a:ext cx="1714500" cy="1714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sp>
        <p:nvSpPr>
          <p:cNvPr id="11" name="TextBox 10">
            <a:extLst>
              <a:ext uri="{FF2B5EF4-FFF2-40B4-BE49-F238E27FC236}">
                <a16:creationId xmlns:a16="http://schemas.microsoft.com/office/drawing/2014/main" id="{148E4D30-C556-4F81-A709-B4D298BD3133}"/>
              </a:ext>
            </a:extLst>
          </p:cNvPr>
          <p:cNvSpPr txBox="1">
            <a:spLocks noChangeArrowheads="1"/>
          </p:cNvSpPr>
          <p:nvPr userDrawn="1"/>
        </p:nvSpPr>
        <p:spPr bwMode="auto">
          <a:xfrm>
            <a:off x="6138863" y="454025"/>
            <a:ext cx="1198562"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Effra" pitchFamily="34" charset="0"/>
              </a:defRPr>
            </a:lvl1pPr>
            <a:lvl2pPr marL="742950" indent="-285750">
              <a:defRPr>
                <a:solidFill>
                  <a:schemeClr val="tx1"/>
                </a:solidFill>
                <a:latin typeface="Effra" pitchFamily="34" charset="0"/>
              </a:defRPr>
            </a:lvl2pPr>
            <a:lvl3pPr marL="1143000" indent="-228600">
              <a:defRPr>
                <a:solidFill>
                  <a:schemeClr val="tx1"/>
                </a:solidFill>
                <a:latin typeface="Effra" pitchFamily="34" charset="0"/>
              </a:defRPr>
            </a:lvl3pPr>
            <a:lvl4pPr marL="1600200" indent="-228600">
              <a:defRPr>
                <a:solidFill>
                  <a:schemeClr val="tx1"/>
                </a:solidFill>
                <a:latin typeface="Effra" pitchFamily="34" charset="0"/>
              </a:defRPr>
            </a:lvl4pPr>
            <a:lvl5pPr marL="2057400" indent="-228600">
              <a:defRPr>
                <a:solidFill>
                  <a:schemeClr val="tx1"/>
                </a:solidFill>
                <a:latin typeface="Effra" pitchFamily="34" charset="0"/>
              </a:defRPr>
            </a:lvl5pPr>
            <a:lvl6pPr marL="2514600" indent="-228600" defTabSz="455613" fontAlgn="base">
              <a:spcBef>
                <a:spcPct val="0"/>
              </a:spcBef>
              <a:spcAft>
                <a:spcPct val="0"/>
              </a:spcAft>
              <a:defRPr>
                <a:solidFill>
                  <a:schemeClr val="tx1"/>
                </a:solidFill>
                <a:latin typeface="Effra" pitchFamily="34" charset="0"/>
              </a:defRPr>
            </a:lvl6pPr>
            <a:lvl7pPr marL="2971800" indent="-228600" defTabSz="455613" fontAlgn="base">
              <a:spcBef>
                <a:spcPct val="0"/>
              </a:spcBef>
              <a:spcAft>
                <a:spcPct val="0"/>
              </a:spcAft>
              <a:defRPr>
                <a:solidFill>
                  <a:schemeClr val="tx1"/>
                </a:solidFill>
                <a:latin typeface="Effra" pitchFamily="34" charset="0"/>
              </a:defRPr>
            </a:lvl7pPr>
            <a:lvl8pPr marL="3429000" indent="-228600" defTabSz="455613" fontAlgn="base">
              <a:spcBef>
                <a:spcPct val="0"/>
              </a:spcBef>
              <a:spcAft>
                <a:spcPct val="0"/>
              </a:spcAft>
              <a:defRPr>
                <a:solidFill>
                  <a:schemeClr val="tx1"/>
                </a:solidFill>
                <a:latin typeface="Effra" pitchFamily="34" charset="0"/>
              </a:defRPr>
            </a:lvl8pPr>
            <a:lvl9pPr marL="3886200" indent="-228600" defTabSz="455613" fontAlgn="base">
              <a:spcBef>
                <a:spcPct val="0"/>
              </a:spcBef>
              <a:spcAft>
                <a:spcPct val="0"/>
              </a:spcAft>
              <a:defRPr>
                <a:solidFill>
                  <a:schemeClr val="tx1"/>
                </a:solidFill>
                <a:latin typeface="Effra" pitchFamily="34" charset="0"/>
              </a:defRPr>
            </a:lvl9pPr>
          </a:lstStyle>
          <a:p>
            <a:pPr eaLnBrk="1" hangingPunct="1">
              <a:lnSpc>
                <a:spcPct val="75000"/>
              </a:lnSpc>
              <a:defRPr/>
            </a:pPr>
            <a:r>
              <a:rPr lang="en-US" altLang="en-US" sz="2000" b="1">
                <a:solidFill>
                  <a:srgbClr val="FFCE00"/>
                </a:solidFill>
                <a:ea typeface="Effra" pitchFamily="34" charset="0"/>
                <a:cs typeface="Effra" pitchFamily="34" charset="0"/>
              </a:rPr>
              <a:t>QUALITY</a:t>
            </a:r>
          </a:p>
          <a:p>
            <a:pPr eaLnBrk="1" hangingPunct="1">
              <a:lnSpc>
                <a:spcPct val="75000"/>
              </a:lnSpc>
              <a:defRPr/>
            </a:pPr>
            <a:r>
              <a:rPr lang="en-US" altLang="en-US" sz="2000">
                <a:latin typeface="Effra Light" pitchFamily="34" charset="0"/>
                <a:ea typeface="Effra" pitchFamily="34" charset="0"/>
                <a:cs typeface="Effra" pitchFamily="34" charset="0"/>
              </a:rPr>
              <a:t>BEGINS</a:t>
            </a:r>
            <a:r>
              <a:rPr lang="en-US" altLang="en-US" sz="2000">
                <a:ea typeface="Effra" pitchFamily="34" charset="0"/>
                <a:cs typeface="Effra" pitchFamily="34" charset="0"/>
              </a:rPr>
              <a:t> </a:t>
            </a:r>
            <a:r>
              <a:rPr lang="en-US" altLang="en-US" sz="2000" b="1">
                <a:ea typeface="Effra" pitchFamily="34" charset="0"/>
                <a:cs typeface="Effra" pitchFamily="34" charset="0"/>
              </a:rPr>
              <a:t>WITH ME</a:t>
            </a:r>
          </a:p>
        </p:txBody>
      </p:sp>
      <p:pic>
        <p:nvPicPr>
          <p:cNvPr id="13" name="Picture 11">
            <a:extLst>
              <a:ext uri="{FF2B5EF4-FFF2-40B4-BE49-F238E27FC236}">
                <a16:creationId xmlns:a16="http://schemas.microsoft.com/office/drawing/2014/main" id="{3BD1631E-41EF-41D6-84AB-7221C78D332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53200" y="5638800"/>
            <a:ext cx="2513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ame 13">
            <a:extLst>
              <a:ext uri="{FF2B5EF4-FFF2-40B4-BE49-F238E27FC236}">
                <a16:creationId xmlns:a16="http://schemas.microsoft.com/office/drawing/2014/main" id="{11C184D6-B2B5-40B4-B3D9-41A53BBC49E3}"/>
              </a:ext>
            </a:extLst>
          </p:cNvPr>
          <p:cNvSpPr/>
          <p:nvPr userDrawn="1"/>
        </p:nvSpPr>
        <p:spPr>
          <a:xfrm>
            <a:off x="5937250" y="222250"/>
            <a:ext cx="2984500" cy="2984500"/>
          </a:xfrm>
          <a:prstGeom prst="frame">
            <a:avLst>
              <a:gd name="adj1" fmla="val 1811"/>
            </a:avLst>
          </a:prstGeom>
          <a:solidFill>
            <a:schemeClr val="accent3"/>
          </a:solid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lIns="0" tIns="0" rIns="0" bIns="0"/>
          <a:lstStyle/>
          <a:p>
            <a:pPr algn="ctr" defTabSz="456828" eaLnBrk="1" fontAlgn="auto" hangingPunct="1">
              <a:spcBef>
                <a:spcPts val="0"/>
              </a:spcBef>
              <a:spcAft>
                <a:spcPts val="0"/>
              </a:spcAft>
              <a:defRPr/>
            </a:pPr>
            <a:endParaRPr lang="en-US" dirty="0">
              <a:solidFill>
                <a:schemeClr val="tx1"/>
              </a:solidFill>
            </a:endParaRPr>
          </a:p>
        </p:txBody>
      </p:sp>
      <p:sp>
        <p:nvSpPr>
          <p:cNvPr id="12" name="Title 11"/>
          <p:cNvSpPr>
            <a:spLocks noGrp="1"/>
          </p:cNvSpPr>
          <p:nvPr>
            <p:ph type="title"/>
          </p:nvPr>
        </p:nvSpPr>
        <p:spPr>
          <a:xfrm>
            <a:off x="378354" y="1338792"/>
            <a:ext cx="4570308" cy="3619500"/>
          </a:xfrm>
        </p:spPr>
        <p:txBody>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3"/>
          </p:nvPr>
        </p:nvSpPr>
        <p:spPr>
          <a:xfrm>
            <a:off x="378357" y="5943112"/>
            <a:ext cx="4570307" cy="595507"/>
          </a:xfrm>
          <a:prstGeom prst="rect">
            <a:avLst/>
          </a:prstGeom>
        </p:spPr>
        <p:txBody>
          <a:bodyPr lIns="0" tIns="0" rIns="0" bIns="0">
            <a:normAutofit/>
          </a:bodyPr>
          <a:lstStyle>
            <a:lvl1pPr>
              <a:lnSpc>
                <a:spcPts val="1500"/>
              </a:lnSpc>
              <a:defRPr sz="1500" b="0" i="0">
                <a:solidFill>
                  <a:schemeClr val="tx1"/>
                </a:solidFill>
                <a:latin typeface="Effra"/>
                <a:cs typeface="Effra Light"/>
              </a:defRPr>
            </a:lvl1pPr>
            <a:lvl2pPr>
              <a:lnSpc>
                <a:spcPts val="1500"/>
              </a:lnSpc>
              <a:defRPr sz="1500" b="1">
                <a:solidFill>
                  <a:schemeClr val="tx1"/>
                </a:solidFill>
                <a:latin typeface="+mn-lt"/>
              </a:defRPr>
            </a:lvl2pPr>
            <a:lvl3pPr>
              <a:lnSpc>
                <a:spcPts val="1500"/>
              </a:lnSpc>
              <a:defRPr sz="1500" b="0">
                <a:solidFill>
                  <a:schemeClr val="tx1"/>
                </a:solidFill>
                <a:latin typeface="+mn-lt"/>
              </a:defRPr>
            </a:lvl3pPr>
            <a:lvl4pPr>
              <a:lnSpc>
                <a:spcPts val="1500"/>
              </a:lnSpc>
              <a:defRPr sz="1500">
                <a:solidFill>
                  <a:schemeClr val="tx1"/>
                </a:solidFill>
                <a:latin typeface="+mn-lt"/>
              </a:defRPr>
            </a:lvl4pPr>
            <a:lvl5pPr>
              <a:lnSpc>
                <a:spcPts val="1500"/>
              </a:lnSpc>
              <a:defRPr sz="15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2">
            <a:extLst>
              <a:ext uri="{FF2B5EF4-FFF2-40B4-BE49-F238E27FC236}">
                <a16:creationId xmlns:a16="http://schemas.microsoft.com/office/drawing/2014/main" id="{B41B787D-39DD-4FFE-8C1C-91EA3C444E92}"/>
              </a:ext>
            </a:extLst>
          </p:cNvPr>
          <p:cNvSpPr>
            <a:spLocks noGrp="1"/>
          </p:cNvSpPr>
          <p:nvPr>
            <p:ph type="dt" sz="half" idx="14"/>
          </p:nvPr>
        </p:nvSpPr>
        <p:spPr>
          <a:xfrm>
            <a:off x="377825" y="350838"/>
            <a:ext cx="4568825" cy="190500"/>
          </a:xfrm>
        </p:spPr>
        <p:txBody>
          <a:bodyPr/>
          <a:lstStyle>
            <a:lvl1pPr>
              <a:defRPr>
                <a:latin typeface="Effra"/>
              </a:defRPr>
            </a:lvl1pPr>
          </a:lstStyle>
          <a:p>
            <a:pPr>
              <a:defRPr/>
            </a:pPr>
            <a:endParaRPr lang="en-US"/>
          </a:p>
        </p:txBody>
      </p:sp>
    </p:spTree>
    <p:extLst>
      <p:ext uri="{BB962C8B-B14F-4D97-AF65-F5344CB8AC3E}">
        <p14:creationId xmlns:p14="http://schemas.microsoft.com/office/powerpoint/2010/main" val="3032105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1">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1C33409-9D35-443D-A086-F19552B0C02C}"/>
              </a:ext>
            </a:extLst>
          </p:cNvPr>
          <p:cNvPicPr>
            <a:picLocks noChangeAspect="1"/>
          </p:cNvPicPr>
          <p:nvPr userDrawn="1"/>
        </p:nvPicPr>
        <p:blipFill>
          <a:blip r:embed="rId2">
            <a:extLst>
              <a:ext uri="{28A0092B-C50C-407E-A947-70E740481C1C}">
                <a14:useLocalDpi xmlns:a14="http://schemas.microsoft.com/office/drawing/2010/main" val="0"/>
              </a:ext>
            </a:extLst>
          </a:blip>
          <a:srcRect l="15569" t="17851" r="26735" b="43706"/>
          <a:stretch>
            <a:fillRect/>
          </a:stretch>
        </p:blipFill>
        <p:spPr bwMode="auto">
          <a:xfrm>
            <a:off x="5715000" y="17145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6A94909-D11C-4875-8E40-7F2F56D4D163}"/>
              </a:ext>
            </a:extLst>
          </p:cNvPr>
          <p:cNvPicPr>
            <a:picLocks noChangeAspect="1"/>
          </p:cNvPicPr>
          <p:nvPr userDrawn="1"/>
        </p:nvPicPr>
        <p:blipFill>
          <a:blip r:embed="rId3">
            <a:extLst>
              <a:ext uri="{28A0092B-C50C-407E-A947-70E740481C1C}">
                <a14:useLocalDpi xmlns:a14="http://schemas.microsoft.com/office/drawing/2010/main" val="0"/>
              </a:ext>
            </a:extLst>
          </a:blip>
          <a:srcRect l="20146" t="18034" r="14157" b="38142"/>
          <a:stretch>
            <a:fillRect/>
          </a:stretch>
        </p:blipFill>
        <p:spPr bwMode="auto">
          <a:xfrm>
            <a:off x="7429500" y="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C0F105F-CBC0-4507-BCD2-1958F9989D19}"/>
              </a:ext>
            </a:extLst>
          </p:cNvPr>
          <p:cNvSpPr/>
          <p:nvPr userDrawn="1"/>
        </p:nvSpPr>
        <p:spPr>
          <a:xfrm>
            <a:off x="0" y="0"/>
            <a:ext cx="5715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B4D4638D-CBC4-4165-9D60-804554388B1F}"/>
              </a:ext>
            </a:extLst>
          </p:cNvPr>
          <p:cNvSpPr/>
          <p:nvPr userDrawn="1"/>
        </p:nvSpPr>
        <p:spPr>
          <a:xfrm>
            <a:off x="5715000" y="3429000"/>
            <a:ext cx="3429000" cy="3429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F0BABE08-A040-4F9A-B6E6-BF64FA9BBAED}"/>
              </a:ext>
            </a:extLst>
          </p:cNvPr>
          <p:cNvSpPr/>
          <p:nvPr userDrawn="1"/>
        </p:nvSpPr>
        <p:spPr>
          <a:xfrm>
            <a:off x="5715000" y="0"/>
            <a:ext cx="1714500" cy="1714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B7005526-9B89-474B-B5B0-F4BC28C6FDB1}"/>
              </a:ext>
            </a:extLst>
          </p:cNvPr>
          <p:cNvSpPr/>
          <p:nvPr userDrawn="1"/>
        </p:nvSpPr>
        <p:spPr>
          <a:xfrm>
            <a:off x="7429500" y="1714500"/>
            <a:ext cx="1714500" cy="1714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sp>
        <p:nvSpPr>
          <p:cNvPr id="11" name="TextBox 10">
            <a:extLst>
              <a:ext uri="{FF2B5EF4-FFF2-40B4-BE49-F238E27FC236}">
                <a16:creationId xmlns:a16="http://schemas.microsoft.com/office/drawing/2014/main" id="{F95A6DAC-F0FB-4B76-9AEA-02755A705B34}"/>
              </a:ext>
            </a:extLst>
          </p:cNvPr>
          <p:cNvSpPr txBox="1">
            <a:spLocks noChangeArrowheads="1"/>
          </p:cNvSpPr>
          <p:nvPr userDrawn="1"/>
        </p:nvSpPr>
        <p:spPr bwMode="auto">
          <a:xfrm>
            <a:off x="6138863" y="454025"/>
            <a:ext cx="1198562"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Effra" pitchFamily="34" charset="0"/>
              </a:defRPr>
            </a:lvl1pPr>
            <a:lvl2pPr marL="742950" indent="-285750">
              <a:defRPr>
                <a:solidFill>
                  <a:schemeClr val="tx1"/>
                </a:solidFill>
                <a:latin typeface="Effra" pitchFamily="34" charset="0"/>
              </a:defRPr>
            </a:lvl2pPr>
            <a:lvl3pPr marL="1143000" indent="-228600">
              <a:defRPr>
                <a:solidFill>
                  <a:schemeClr val="tx1"/>
                </a:solidFill>
                <a:latin typeface="Effra" pitchFamily="34" charset="0"/>
              </a:defRPr>
            </a:lvl3pPr>
            <a:lvl4pPr marL="1600200" indent="-228600">
              <a:defRPr>
                <a:solidFill>
                  <a:schemeClr val="tx1"/>
                </a:solidFill>
                <a:latin typeface="Effra" pitchFamily="34" charset="0"/>
              </a:defRPr>
            </a:lvl4pPr>
            <a:lvl5pPr marL="2057400" indent="-228600">
              <a:defRPr>
                <a:solidFill>
                  <a:schemeClr val="tx1"/>
                </a:solidFill>
                <a:latin typeface="Effra" pitchFamily="34" charset="0"/>
              </a:defRPr>
            </a:lvl5pPr>
            <a:lvl6pPr marL="2514600" indent="-228600" defTabSz="455613" fontAlgn="base">
              <a:spcBef>
                <a:spcPct val="0"/>
              </a:spcBef>
              <a:spcAft>
                <a:spcPct val="0"/>
              </a:spcAft>
              <a:defRPr>
                <a:solidFill>
                  <a:schemeClr val="tx1"/>
                </a:solidFill>
                <a:latin typeface="Effra" pitchFamily="34" charset="0"/>
              </a:defRPr>
            </a:lvl6pPr>
            <a:lvl7pPr marL="2971800" indent="-228600" defTabSz="455613" fontAlgn="base">
              <a:spcBef>
                <a:spcPct val="0"/>
              </a:spcBef>
              <a:spcAft>
                <a:spcPct val="0"/>
              </a:spcAft>
              <a:defRPr>
                <a:solidFill>
                  <a:schemeClr val="tx1"/>
                </a:solidFill>
                <a:latin typeface="Effra" pitchFamily="34" charset="0"/>
              </a:defRPr>
            </a:lvl7pPr>
            <a:lvl8pPr marL="3429000" indent="-228600" defTabSz="455613" fontAlgn="base">
              <a:spcBef>
                <a:spcPct val="0"/>
              </a:spcBef>
              <a:spcAft>
                <a:spcPct val="0"/>
              </a:spcAft>
              <a:defRPr>
                <a:solidFill>
                  <a:schemeClr val="tx1"/>
                </a:solidFill>
                <a:latin typeface="Effra" pitchFamily="34" charset="0"/>
              </a:defRPr>
            </a:lvl8pPr>
            <a:lvl9pPr marL="3886200" indent="-228600" defTabSz="455613" fontAlgn="base">
              <a:spcBef>
                <a:spcPct val="0"/>
              </a:spcBef>
              <a:spcAft>
                <a:spcPct val="0"/>
              </a:spcAft>
              <a:defRPr>
                <a:solidFill>
                  <a:schemeClr val="tx1"/>
                </a:solidFill>
                <a:latin typeface="Effra" pitchFamily="34" charset="0"/>
              </a:defRPr>
            </a:lvl9pPr>
          </a:lstStyle>
          <a:p>
            <a:pPr eaLnBrk="1" hangingPunct="1">
              <a:lnSpc>
                <a:spcPct val="75000"/>
              </a:lnSpc>
              <a:defRPr/>
            </a:pPr>
            <a:r>
              <a:rPr lang="en-US" altLang="en-US" sz="2000" b="1">
                <a:solidFill>
                  <a:srgbClr val="FFCE00"/>
                </a:solidFill>
                <a:ea typeface="Effra" pitchFamily="34" charset="0"/>
                <a:cs typeface="Effra" pitchFamily="34" charset="0"/>
              </a:rPr>
              <a:t>QUALITY</a:t>
            </a:r>
          </a:p>
          <a:p>
            <a:pPr eaLnBrk="1" hangingPunct="1">
              <a:lnSpc>
                <a:spcPct val="75000"/>
              </a:lnSpc>
              <a:defRPr/>
            </a:pPr>
            <a:r>
              <a:rPr lang="en-US" altLang="en-US" sz="2000">
                <a:latin typeface="Effra Light" pitchFamily="34" charset="0"/>
                <a:ea typeface="Effra" pitchFamily="34" charset="0"/>
                <a:cs typeface="Effra" pitchFamily="34" charset="0"/>
              </a:rPr>
              <a:t>BEGINS</a:t>
            </a:r>
            <a:r>
              <a:rPr lang="en-US" altLang="en-US" sz="2000">
                <a:ea typeface="Effra" pitchFamily="34" charset="0"/>
                <a:cs typeface="Effra" pitchFamily="34" charset="0"/>
              </a:rPr>
              <a:t> </a:t>
            </a:r>
            <a:r>
              <a:rPr lang="en-US" altLang="en-US" sz="2000" b="1">
                <a:ea typeface="Effra" pitchFamily="34" charset="0"/>
                <a:cs typeface="Effra" pitchFamily="34" charset="0"/>
              </a:rPr>
              <a:t>WITH ME</a:t>
            </a:r>
          </a:p>
        </p:txBody>
      </p:sp>
      <p:pic>
        <p:nvPicPr>
          <p:cNvPr id="13" name="Picture 11">
            <a:extLst>
              <a:ext uri="{FF2B5EF4-FFF2-40B4-BE49-F238E27FC236}">
                <a16:creationId xmlns:a16="http://schemas.microsoft.com/office/drawing/2014/main" id="{E89235D6-5C59-4FDD-800E-CCBFF89AFDA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53200" y="5638800"/>
            <a:ext cx="2513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ame 13">
            <a:extLst>
              <a:ext uri="{FF2B5EF4-FFF2-40B4-BE49-F238E27FC236}">
                <a16:creationId xmlns:a16="http://schemas.microsoft.com/office/drawing/2014/main" id="{C8EEADE1-ABDB-4D9B-A4CF-5DFD2268D156}"/>
              </a:ext>
            </a:extLst>
          </p:cNvPr>
          <p:cNvSpPr/>
          <p:nvPr userDrawn="1"/>
        </p:nvSpPr>
        <p:spPr>
          <a:xfrm>
            <a:off x="5937250" y="222250"/>
            <a:ext cx="2984500" cy="2984500"/>
          </a:xfrm>
          <a:prstGeom prst="frame">
            <a:avLst>
              <a:gd name="adj1" fmla="val 1811"/>
            </a:avLst>
          </a:prstGeom>
          <a:solidFill>
            <a:schemeClr val="accent3"/>
          </a:solid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lIns="0" tIns="0" rIns="0" bIns="0"/>
          <a:lstStyle/>
          <a:p>
            <a:pPr algn="ctr" defTabSz="456828" eaLnBrk="1" fontAlgn="auto" hangingPunct="1">
              <a:spcBef>
                <a:spcPts val="0"/>
              </a:spcBef>
              <a:spcAft>
                <a:spcPts val="0"/>
              </a:spcAft>
              <a:defRPr/>
            </a:pPr>
            <a:endParaRPr lang="en-US" dirty="0">
              <a:solidFill>
                <a:schemeClr val="tx1"/>
              </a:solidFill>
            </a:endParaRPr>
          </a:p>
        </p:txBody>
      </p:sp>
      <p:sp>
        <p:nvSpPr>
          <p:cNvPr id="12" name="Title 11"/>
          <p:cNvSpPr>
            <a:spLocks noGrp="1"/>
          </p:cNvSpPr>
          <p:nvPr>
            <p:ph type="title"/>
          </p:nvPr>
        </p:nvSpPr>
        <p:spPr>
          <a:xfrm>
            <a:off x="378354" y="1338792"/>
            <a:ext cx="4570308" cy="3619500"/>
          </a:xfrm>
        </p:spPr>
        <p:txBody>
          <a:bodyPr/>
          <a:lstStyle/>
          <a:p>
            <a:r>
              <a:rPr lang="en-US" dirty="0"/>
              <a:t>Click to edit Master title style</a:t>
            </a:r>
          </a:p>
        </p:txBody>
      </p:sp>
      <p:sp>
        <p:nvSpPr>
          <p:cNvPr id="5" name="Text Placeholder 4"/>
          <p:cNvSpPr>
            <a:spLocks noGrp="1"/>
          </p:cNvSpPr>
          <p:nvPr>
            <p:ph type="body" sz="quarter" idx="13"/>
          </p:nvPr>
        </p:nvSpPr>
        <p:spPr>
          <a:xfrm>
            <a:off x="378357" y="5943112"/>
            <a:ext cx="4570307" cy="595507"/>
          </a:xfrm>
          <a:prstGeom prst="rect">
            <a:avLst/>
          </a:prstGeom>
        </p:spPr>
        <p:txBody>
          <a:bodyPr lIns="0" tIns="0" rIns="0" bIns="0">
            <a:normAutofit/>
          </a:bodyPr>
          <a:lstStyle>
            <a:lvl1pPr>
              <a:lnSpc>
                <a:spcPts val="1500"/>
              </a:lnSpc>
              <a:defRPr sz="1500" b="0" i="0">
                <a:solidFill>
                  <a:schemeClr val="tx1"/>
                </a:solidFill>
                <a:latin typeface="Effra"/>
                <a:cs typeface="Effra Light"/>
              </a:defRPr>
            </a:lvl1pPr>
            <a:lvl2pPr>
              <a:lnSpc>
                <a:spcPts val="1500"/>
              </a:lnSpc>
              <a:defRPr sz="1500" b="1">
                <a:solidFill>
                  <a:schemeClr val="tx1"/>
                </a:solidFill>
                <a:latin typeface="+mn-lt"/>
              </a:defRPr>
            </a:lvl2pPr>
            <a:lvl3pPr>
              <a:lnSpc>
                <a:spcPts val="1500"/>
              </a:lnSpc>
              <a:defRPr sz="1500" b="0">
                <a:solidFill>
                  <a:schemeClr val="tx1"/>
                </a:solidFill>
                <a:latin typeface="+mn-lt"/>
              </a:defRPr>
            </a:lvl3pPr>
            <a:lvl4pPr>
              <a:lnSpc>
                <a:spcPts val="1500"/>
              </a:lnSpc>
              <a:defRPr sz="1500">
                <a:solidFill>
                  <a:schemeClr val="tx1"/>
                </a:solidFill>
                <a:latin typeface="+mn-lt"/>
              </a:defRPr>
            </a:lvl4pPr>
            <a:lvl5pPr>
              <a:lnSpc>
                <a:spcPts val="1500"/>
              </a:lnSpc>
              <a:defRPr sz="15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2">
            <a:extLst>
              <a:ext uri="{FF2B5EF4-FFF2-40B4-BE49-F238E27FC236}">
                <a16:creationId xmlns:a16="http://schemas.microsoft.com/office/drawing/2014/main" id="{780C715F-985F-4804-B6E1-7A9A0AD85A44}"/>
              </a:ext>
            </a:extLst>
          </p:cNvPr>
          <p:cNvSpPr>
            <a:spLocks noGrp="1"/>
          </p:cNvSpPr>
          <p:nvPr>
            <p:ph type="dt" sz="half" idx="14"/>
          </p:nvPr>
        </p:nvSpPr>
        <p:spPr>
          <a:xfrm>
            <a:off x="377825" y="350838"/>
            <a:ext cx="4568825" cy="190500"/>
          </a:xfrm>
        </p:spPr>
        <p:txBody>
          <a:bodyPr/>
          <a:lstStyle>
            <a:lvl1pPr>
              <a:defRPr>
                <a:latin typeface="Effra"/>
              </a:defRPr>
            </a:lvl1pPr>
          </a:lstStyle>
          <a:p>
            <a:pPr>
              <a:defRPr/>
            </a:pPr>
            <a:endParaRPr lang="en-US"/>
          </a:p>
        </p:txBody>
      </p:sp>
    </p:spTree>
    <p:extLst>
      <p:ext uri="{BB962C8B-B14F-4D97-AF65-F5344CB8AC3E}">
        <p14:creationId xmlns:p14="http://schemas.microsoft.com/office/powerpoint/2010/main" val="3130038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1">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518FB30-6561-4074-8AB2-6B6E33FED87D}"/>
              </a:ext>
            </a:extLst>
          </p:cNvPr>
          <p:cNvPicPr>
            <a:picLocks noChangeAspect="1"/>
          </p:cNvPicPr>
          <p:nvPr userDrawn="1"/>
        </p:nvPicPr>
        <p:blipFill>
          <a:blip r:embed="rId2">
            <a:extLst>
              <a:ext uri="{28A0092B-C50C-407E-A947-70E740481C1C}">
                <a14:useLocalDpi xmlns:a14="http://schemas.microsoft.com/office/drawing/2010/main" val="0"/>
              </a:ext>
            </a:extLst>
          </a:blip>
          <a:srcRect l="29008" t="24110" r="35497" b="22667"/>
          <a:stretch>
            <a:fillRect/>
          </a:stretch>
        </p:blipFill>
        <p:spPr bwMode="auto">
          <a:xfrm>
            <a:off x="5715000" y="17145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72BB163-F302-442B-A7FD-7B82CB15C1B1}"/>
              </a:ext>
            </a:extLst>
          </p:cNvPr>
          <p:cNvPicPr>
            <a:picLocks noChangeAspect="1"/>
          </p:cNvPicPr>
          <p:nvPr userDrawn="1"/>
        </p:nvPicPr>
        <p:blipFill>
          <a:blip r:embed="rId3">
            <a:extLst>
              <a:ext uri="{28A0092B-C50C-407E-A947-70E740481C1C}">
                <a14:useLocalDpi xmlns:a14="http://schemas.microsoft.com/office/drawing/2010/main" val="0"/>
              </a:ext>
            </a:extLst>
          </a:blip>
          <a:srcRect l="32332" t="21628" r="33170" b="26683"/>
          <a:stretch>
            <a:fillRect/>
          </a:stretch>
        </p:blipFill>
        <p:spPr bwMode="auto">
          <a:xfrm>
            <a:off x="7429500" y="0"/>
            <a:ext cx="171608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458E2D0-BCF3-41DC-B844-0AC41E32B360}"/>
              </a:ext>
            </a:extLst>
          </p:cNvPr>
          <p:cNvSpPr/>
          <p:nvPr userDrawn="1"/>
        </p:nvSpPr>
        <p:spPr>
          <a:xfrm>
            <a:off x="0" y="0"/>
            <a:ext cx="5715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2265B31C-B0CD-4BFC-BB3E-C832C59872C9}"/>
              </a:ext>
            </a:extLst>
          </p:cNvPr>
          <p:cNvSpPr/>
          <p:nvPr userDrawn="1"/>
        </p:nvSpPr>
        <p:spPr>
          <a:xfrm>
            <a:off x="5715000" y="3429000"/>
            <a:ext cx="3429000" cy="3429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57CF6615-C3FB-4304-9614-1E5D7B29E718}"/>
              </a:ext>
            </a:extLst>
          </p:cNvPr>
          <p:cNvSpPr/>
          <p:nvPr userDrawn="1"/>
        </p:nvSpPr>
        <p:spPr>
          <a:xfrm>
            <a:off x="5715000" y="0"/>
            <a:ext cx="1714500" cy="1714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85808737-25A3-4618-A2AB-42FE11E83A05}"/>
              </a:ext>
            </a:extLst>
          </p:cNvPr>
          <p:cNvSpPr/>
          <p:nvPr userDrawn="1"/>
        </p:nvSpPr>
        <p:spPr>
          <a:xfrm>
            <a:off x="7429500" y="1714500"/>
            <a:ext cx="1714500" cy="1714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sp>
        <p:nvSpPr>
          <p:cNvPr id="11" name="TextBox 10">
            <a:extLst>
              <a:ext uri="{FF2B5EF4-FFF2-40B4-BE49-F238E27FC236}">
                <a16:creationId xmlns:a16="http://schemas.microsoft.com/office/drawing/2014/main" id="{B7C8A3EA-6224-4DE2-9DC6-B438532532F3}"/>
              </a:ext>
            </a:extLst>
          </p:cNvPr>
          <p:cNvSpPr txBox="1">
            <a:spLocks noChangeArrowheads="1"/>
          </p:cNvSpPr>
          <p:nvPr userDrawn="1"/>
        </p:nvSpPr>
        <p:spPr bwMode="auto">
          <a:xfrm>
            <a:off x="6138863" y="454025"/>
            <a:ext cx="1198562"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Effra" pitchFamily="34" charset="0"/>
              </a:defRPr>
            </a:lvl1pPr>
            <a:lvl2pPr marL="742950" indent="-285750">
              <a:defRPr>
                <a:solidFill>
                  <a:schemeClr val="tx1"/>
                </a:solidFill>
                <a:latin typeface="Effra" pitchFamily="34" charset="0"/>
              </a:defRPr>
            </a:lvl2pPr>
            <a:lvl3pPr marL="1143000" indent="-228600">
              <a:defRPr>
                <a:solidFill>
                  <a:schemeClr val="tx1"/>
                </a:solidFill>
                <a:latin typeface="Effra" pitchFamily="34" charset="0"/>
              </a:defRPr>
            </a:lvl3pPr>
            <a:lvl4pPr marL="1600200" indent="-228600">
              <a:defRPr>
                <a:solidFill>
                  <a:schemeClr val="tx1"/>
                </a:solidFill>
                <a:latin typeface="Effra" pitchFamily="34" charset="0"/>
              </a:defRPr>
            </a:lvl4pPr>
            <a:lvl5pPr marL="2057400" indent="-228600">
              <a:defRPr>
                <a:solidFill>
                  <a:schemeClr val="tx1"/>
                </a:solidFill>
                <a:latin typeface="Effra" pitchFamily="34" charset="0"/>
              </a:defRPr>
            </a:lvl5pPr>
            <a:lvl6pPr marL="2514600" indent="-228600" defTabSz="455613" fontAlgn="base">
              <a:spcBef>
                <a:spcPct val="0"/>
              </a:spcBef>
              <a:spcAft>
                <a:spcPct val="0"/>
              </a:spcAft>
              <a:defRPr>
                <a:solidFill>
                  <a:schemeClr val="tx1"/>
                </a:solidFill>
                <a:latin typeface="Effra" pitchFamily="34" charset="0"/>
              </a:defRPr>
            </a:lvl6pPr>
            <a:lvl7pPr marL="2971800" indent="-228600" defTabSz="455613" fontAlgn="base">
              <a:spcBef>
                <a:spcPct val="0"/>
              </a:spcBef>
              <a:spcAft>
                <a:spcPct val="0"/>
              </a:spcAft>
              <a:defRPr>
                <a:solidFill>
                  <a:schemeClr val="tx1"/>
                </a:solidFill>
                <a:latin typeface="Effra" pitchFamily="34" charset="0"/>
              </a:defRPr>
            </a:lvl7pPr>
            <a:lvl8pPr marL="3429000" indent="-228600" defTabSz="455613" fontAlgn="base">
              <a:spcBef>
                <a:spcPct val="0"/>
              </a:spcBef>
              <a:spcAft>
                <a:spcPct val="0"/>
              </a:spcAft>
              <a:defRPr>
                <a:solidFill>
                  <a:schemeClr val="tx1"/>
                </a:solidFill>
                <a:latin typeface="Effra" pitchFamily="34" charset="0"/>
              </a:defRPr>
            </a:lvl8pPr>
            <a:lvl9pPr marL="3886200" indent="-228600" defTabSz="455613" fontAlgn="base">
              <a:spcBef>
                <a:spcPct val="0"/>
              </a:spcBef>
              <a:spcAft>
                <a:spcPct val="0"/>
              </a:spcAft>
              <a:defRPr>
                <a:solidFill>
                  <a:schemeClr val="tx1"/>
                </a:solidFill>
                <a:latin typeface="Effra" pitchFamily="34" charset="0"/>
              </a:defRPr>
            </a:lvl9pPr>
          </a:lstStyle>
          <a:p>
            <a:pPr eaLnBrk="1" hangingPunct="1">
              <a:lnSpc>
                <a:spcPct val="75000"/>
              </a:lnSpc>
              <a:defRPr/>
            </a:pPr>
            <a:r>
              <a:rPr lang="en-US" altLang="en-US" sz="2000" b="1">
                <a:solidFill>
                  <a:srgbClr val="FFCE00"/>
                </a:solidFill>
                <a:ea typeface="Effra" pitchFamily="34" charset="0"/>
                <a:cs typeface="Effra" pitchFamily="34" charset="0"/>
              </a:rPr>
              <a:t>QUALITY</a:t>
            </a:r>
          </a:p>
          <a:p>
            <a:pPr eaLnBrk="1" hangingPunct="1">
              <a:lnSpc>
                <a:spcPct val="75000"/>
              </a:lnSpc>
              <a:defRPr/>
            </a:pPr>
            <a:r>
              <a:rPr lang="en-US" altLang="en-US" sz="2000">
                <a:latin typeface="Effra Light" pitchFamily="34" charset="0"/>
                <a:ea typeface="Effra" pitchFamily="34" charset="0"/>
                <a:cs typeface="Effra" pitchFamily="34" charset="0"/>
              </a:rPr>
              <a:t>BEGINS</a:t>
            </a:r>
            <a:r>
              <a:rPr lang="en-US" altLang="en-US" sz="2000">
                <a:ea typeface="Effra" pitchFamily="34" charset="0"/>
                <a:cs typeface="Effra" pitchFamily="34" charset="0"/>
              </a:rPr>
              <a:t> </a:t>
            </a:r>
            <a:r>
              <a:rPr lang="en-US" altLang="en-US" sz="2000" b="1">
                <a:ea typeface="Effra" pitchFamily="34" charset="0"/>
                <a:cs typeface="Effra" pitchFamily="34" charset="0"/>
              </a:rPr>
              <a:t>WITH ME</a:t>
            </a:r>
          </a:p>
        </p:txBody>
      </p:sp>
      <p:pic>
        <p:nvPicPr>
          <p:cNvPr id="13" name="Picture 11">
            <a:extLst>
              <a:ext uri="{FF2B5EF4-FFF2-40B4-BE49-F238E27FC236}">
                <a16:creationId xmlns:a16="http://schemas.microsoft.com/office/drawing/2014/main" id="{971A4D7B-2F4B-473D-A972-EBC17BFF071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53200" y="5638800"/>
            <a:ext cx="2513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ame 13">
            <a:extLst>
              <a:ext uri="{FF2B5EF4-FFF2-40B4-BE49-F238E27FC236}">
                <a16:creationId xmlns:a16="http://schemas.microsoft.com/office/drawing/2014/main" id="{4B20A5FD-DEDE-4161-A4AB-3AB9D6CB51EA}"/>
              </a:ext>
            </a:extLst>
          </p:cNvPr>
          <p:cNvSpPr/>
          <p:nvPr userDrawn="1"/>
        </p:nvSpPr>
        <p:spPr>
          <a:xfrm>
            <a:off x="5937250" y="222250"/>
            <a:ext cx="2984500" cy="2984500"/>
          </a:xfrm>
          <a:prstGeom prst="frame">
            <a:avLst>
              <a:gd name="adj1" fmla="val 1811"/>
            </a:avLst>
          </a:prstGeom>
          <a:solidFill>
            <a:schemeClr val="accent3"/>
          </a:solid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lIns="0" tIns="0" rIns="0" bIns="0"/>
          <a:lstStyle/>
          <a:p>
            <a:pPr algn="ctr" defTabSz="456828" eaLnBrk="1" fontAlgn="auto" hangingPunct="1">
              <a:spcBef>
                <a:spcPts val="0"/>
              </a:spcBef>
              <a:spcAft>
                <a:spcPts val="0"/>
              </a:spcAft>
              <a:defRPr/>
            </a:pPr>
            <a:endParaRPr lang="en-US" dirty="0">
              <a:solidFill>
                <a:schemeClr val="tx1"/>
              </a:solidFill>
            </a:endParaRPr>
          </a:p>
        </p:txBody>
      </p:sp>
      <p:sp>
        <p:nvSpPr>
          <p:cNvPr id="12" name="Title 11"/>
          <p:cNvSpPr>
            <a:spLocks noGrp="1"/>
          </p:cNvSpPr>
          <p:nvPr>
            <p:ph type="title"/>
          </p:nvPr>
        </p:nvSpPr>
        <p:spPr>
          <a:xfrm>
            <a:off x="378354" y="1338792"/>
            <a:ext cx="4570308" cy="3619500"/>
          </a:xfrm>
        </p:spPr>
        <p:txBody>
          <a:bodyPr/>
          <a:lstStyle/>
          <a:p>
            <a:r>
              <a:rPr lang="en-US" dirty="0"/>
              <a:t>Click to edit Master title style</a:t>
            </a:r>
          </a:p>
        </p:txBody>
      </p:sp>
      <p:sp>
        <p:nvSpPr>
          <p:cNvPr id="5" name="Text Placeholder 4"/>
          <p:cNvSpPr>
            <a:spLocks noGrp="1"/>
          </p:cNvSpPr>
          <p:nvPr>
            <p:ph type="body" sz="quarter" idx="13"/>
          </p:nvPr>
        </p:nvSpPr>
        <p:spPr>
          <a:xfrm>
            <a:off x="378357" y="5943112"/>
            <a:ext cx="4570307" cy="595507"/>
          </a:xfrm>
          <a:prstGeom prst="rect">
            <a:avLst/>
          </a:prstGeom>
        </p:spPr>
        <p:txBody>
          <a:bodyPr lIns="0" tIns="0" rIns="0" bIns="0">
            <a:normAutofit/>
          </a:bodyPr>
          <a:lstStyle>
            <a:lvl1pPr>
              <a:lnSpc>
                <a:spcPts val="1500"/>
              </a:lnSpc>
              <a:defRPr sz="1500" b="0" i="0">
                <a:solidFill>
                  <a:schemeClr val="tx1"/>
                </a:solidFill>
                <a:latin typeface="Effra"/>
                <a:cs typeface="Effra Light"/>
              </a:defRPr>
            </a:lvl1pPr>
            <a:lvl2pPr>
              <a:lnSpc>
                <a:spcPts val="1500"/>
              </a:lnSpc>
              <a:defRPr sz="1500" b="1">
                <a:solidFill>
                  <a:schemeClr val="tx1"/>
                </a:solidFill>
                <a:latin typeface="+mn-lt"/>
              </a:defRPr>
            </a:lvl2pPr>
            <a:lvl3pPr>
              <a:lnSpc>
                <a:spcPts val="1500"/>
              </a:lnSpc>
              <a:defRPr sz="1500" b="0">
                <a:solidFill>
                  <a:schemeClr val="tx1"/>
                </a:solidFill>
                <a:latin typeface="+mn-lt"/>
              </a:defRPr>
            </a:lvl3pPr>
            <a:lvl4pPr>
              <a:lnSpc>
                <a:spcPts val="1500"/>
              </a:lnSpc>
              <a:defRPr sz="1500">
                <a:solidFill>
                  <a:schemeClr val="tx1"/>
                </a:solidFill>
                <a:latin typeface="+mn-lt"/>
              </a:defRPr>
            </a:lvl4pPr>
            <a:lvl5pPr>
              <a:lnSpc>
                <a:spcPts val="1500"/>
              </a:lnSpc>
              <a:defRPr sz="15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2">
            <a:extLst>
              <a:ext uri="{FF2B5EF4-FFF2-40B4-BE49-F238E27FC236}">
                <a16:creationId xmlns:a16="http://schemas.microsoft.com/office/drawing/2014/main" id="{C8F15660-33F2-4AAA-8C23-11CE1948BE06}"/>
              </a:ext>
            </a:extLst>
          </p:cNvPr>
          <p:cNvSpPr>
            <a:spLocks noGrp="1"/>
          </p:cNvSpPr>
          <p:nvPr>
            <p:ph type="dt" sz="half" idx="14"/>
          </p:nvPr>
        </p:nvSpPr>
        <p:spPr>
          <a:xfrm>
            <a:off x="377825" y="350838"/>
            <a:ext cx="4568825" cy="190500"/>
          </a:xfrm>
        </p:spPr>
        <p:txBody>
          <a:bodyPr/>
          <a:lstStyle>
            <a:lvl1pPr>
              <a:defRPr>
                <a:latin typeface="Effra"/>
              </a:defRPr>
            </a:lvl1pPr>
          </a:lstStyle>
          <a:p>
            <a:pPr>
              <a:defRPr/>
            </a:pPr>
            <a:endParaRPr lang="en-US"/>
          </a:p>
        </p:txBody>
      </p:sp>
    </p:spTree>
    <p:extLst>
      <p:ext uri="{BB962C8B-B14F-4D97-AF65-F5344CB8AC3E}">
        <p14:creationId xmlns:p14="http://schemas.microsoft.com/office/powerpoint/2010/main" val="4071606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1">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442F6EF-CAE3-4169-95DE-9D56EEBDD642}"/>
              </a:ext>
            </a:extLst>
          </p:cNvPr>
          <p:cNvPicPr>
            <a:picLocks noChangeAspect="1"/>
          </p:cNvPicPr>
          <p:nvPr userDrawn="1"/>
        </p:nvPicPr>
        <p:blipFill>
          <a:blip r:embed="rId2">
            <a:extLst>
              <a:ext uri="{28A0092B-C50C-407E-A947-70E740481C1C}">
                <a14:useLocalDpi xmlns:a14="http://schemas.microsoft.com/office/drawing/2010/main" val="0"/>
              </a:ext>
            </a:extLst>
          </a:blip>
          <a:srcRect l="23183" t="19472" r="25606" b="46405"/>
          <a:stretch>
            <a:fillRect/>
          </a:stretch>
        </p:blipFill>
        <p:spPr bwMode="auto">
          <a:xfrm>
            <a:off x="5715000" y="17145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1718CC4-854C-4959-9931-35A47856D778}"/>
              </a:ext>
            </a:extLst>
          </p:cNvPr>
          <p:cNvPicPr>
            <a:picLocks noChangeAspect="1"/>
          </p:cNvPicPr>
          <p:nvPr userDrawn="1"/>
        </p:nvPicPr>
        <p:blipFill>
          <a:blip r:embed="rId3">
            <a:extLst>
              <a:ext uri="{28A0092B-C50C-407E-A947-70E740481C1C}">
                <a14:useLocalDpi xmlns:a14="http://schemas.microsoft.com/office/drawing/2010/main" val="0"/>
              </a:ext>
            </a:extLst>
          </a:blip>
          <a:srcRect l="18292" t="21902" r="9421" b="29932"/>
          <a:stretch>
            <a:fillRect/>
          </a:stretch>
        </p:blipFill>
        <p:spPr bwMode="auto">
          <a:xfrm>
            <a:off x="7429500" y="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6F99A76-C2C8-4BF3-911E-32722EDAB467}"/>
              </a:ext>
            </a:extLst>
          </p:cNvPr>
          <p:cNvSpPr/>
          <p:nvPr userDrawn="1"/>
        </p:nvSpPr>
        <p:spPr>
          <a:xfrm>
            <a:off x="0" y="0"/>
            <a:ext cx="5715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63A3961E-3865-49BA-BC8A-1535D6AD2168}"/>
              </a:ext>
            </a:extLst>
          </p:cNvPr>
          <p:cNvSpPr/>
          <p:nvPr userDrawn="1"/>
        </p:nvSpPr>
        <p:spPr>
          <a:xfrm>
            <a:off x="5715000" y="3429000"/>
            <a:ext cx="3429000" cy="3429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A8DA5FEA-95DB-49AA-AC39-FA65A13E9650}"/>
              </a:ext>
            </a:extLst>
          </p:cNvPr>
          <p:cNvSpPr/>
          <p:nvPr userDrawn="1"/>
        </p:nvSpPr>
        <p:spPr>
          <a:xfrm>
            <a:off x="5715000" y="0"/>
            <a:ext cx="1714500" cy="1714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5927E09E-D3BB-4D7A-ABEA-101E14D41DFB}"/>
              </a:ext>
            </a:extLst>
          </p:cNvPr>
          <p:cNvSpPr/>
          <p:nvPr userDrawn="1"/>
        </p:nvSpPr>
        <p:spPr>
          <a:xfrm>
            <a:off x="7429500" y="1714500"/>
            <a:ext cx="1714500" cy="1714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sp>
        <p:nvSpPr>
          <p:cNvPr id="11" name="TextBox 10">
            <a:extLst>
              <a:ext uri="{FF2B5EF4-FFF2-40B4-BE49-F238E27FC236}">
                <a16:creationId xmlns:a16="http://schemas.microsoft.com/office/drawing/2014/main" id="{95B821BE-C37F-48A5-9158-2394DA0948FA}"/>
              </a:ext>
            </a:extLst>
          </p:cNvPr>
          <p:cNvSpPr txBox="1">
            <a:spLocks noChangeArrowheads="1"/>
          </p:cNvSpPr>
          <p:nvPr userDrawn="1"/>
        </p:nvSpPr>
        <p:spPr bwMode="auto">
          <a:xfrm>
            <a:off x="6138863" y="454025"/>
            <a:ext cx="1198562"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Effra" pitchFamily="34" charset="0"/>
              </a:defRPr>
            </a:lvl1pPr>
            <a:lvl2pPr marL="742950" indent="-285750">
              <a:defRPr>
                <a:solidFill>
                  <a:schemeClr val="tx1"/>
                </a:solidFill>
                <a:latin typeface="Effra" pitchFamily="34" charset="0"/>
              </a:defRPr>
            </a:lvl2pPr>
            <a:lvl3pPr marL="1143000" indent="-228600">
              <a:defRPr>
                <a:solidFill>
                  <a:schemeClr val="tx1"/>
                </a:solidFill>
                <a:latin typeface="Effra" pitchFamily="34" charset="0"/>
              </a:defRPr>
            </a:lvl3pPr>
            <a:lvl4pPr marL="1600200" indent="-228600">
              <a:defRPr>
                <a:solidFill>
                  <a:schemeClr val="tx1"/>
                </a:solidFill>
                <a:latin typeface="Effra" pitchFamily="34" charset="0"/>
              </a:defRPr>
            </a:lvl4pPr>
            <a:lvl5pPr marL="2057400" indent="-228600">
              <a:defRPr>
                <a:solidFill>
                  <a:schemeClr val="tx1"/>
                </a:solidFill>
                <a:latin typeface="Effra" pitchFamily="34" charset="0"/>
              </a:defRPr>
            </a:lvl5pPr>
            <a:lvl6pPr marL="2514600" indent="-228600" defTabSz="455613" fontAlgn="base">
              <a:spcBef>
                <a:spcPct val="0"/>
              </a:spcBef>
              <a:spcAft>
                <a:spcPct val="0"/>
              </a:spcAft>
              <a:defRPr>
                <a:solidFill>
                  <a:schemeClr val="tx1"/>
                </a:solidFill>
                <a:latin typeface="Effra" pitchFamily="34" charset="0"/>
              </a:defRPr>
            </a:lvl6pPr>
            <a:lvl7pPr marL="2971800" indent="-228600" defTabSz="455613" fontAlgn="base">
              <a:spcBef>
                <a:spcPct val="0"/>
              </a:spcBef>
              <a:spcAft>
                <a:spcPct val="0"/>
              </a:spcAft>
              <a:defRPr>
                <a:solidFill>
                  <a:schemeClr val="tx1"/>
                </a:solidFill>
                <a:latin typeface="Effra" pitchFamily="34" charset="0"/>
              </a:defRPr>
            </a:lvl7pPr>
            <a:lvl8pPr marL="3429000" indent="-228600" defTabSz="455613" fontAlgn="base">
              <a:spcBef>
                <a:spcPct val="0"/>
              </a:spcBef>
              <a:spcAft>
                <a:spcPct val="0"/>
              </a:spcAft>
              <a:defRPr>
                <a:solidFill>
                  <a:schemeClr val="tx1"/>
                </a:solidFill>
                <a:latin typeface="Effra" pitchFamily="34" charset="0"/>
              </a:defRPr>
            </a:lvl8pPr>
            <a:lvl9pPr marL="3886200" indent="-228600" defTabSz="455613" fontAlgn="base">
              <a:spcBef>
                <a:spcPct val="0"/>
              </a:spcBef>
              <a:spcAft>
                <a:spcPct val="0"/>
              </a:spcAft>
              <a:defRPr>
                <a:solidFill>
                  <a:schemeClr val="tx1"/>
                </a:solidFill>
                <a:latin typeface="Effra" pitchFamily="34" charset="0"/>
              </a:defRPr>
            </a:lvl9pPr>
          </a:lstStyle>
          <a:p>
            <a:pPr eaLnBrk="1" hangingPunct="1">
              <a:lnSpc>
                <a:spcPct val="75000"/>
              </a:lnSpc>
              <a:defRPr/>
            </a:pPr>
            <a:r>
              <a:rPr lang="en-US" altLang="en-US" sz="2000" b="1">
                <a:solidFill>
                  <a:srgbClr val="FFCE00"/>
                </a:solidFill>
                <a:ea typeface="Effra" pitchFamily="34" charset="0"/>
                <a:cs typeface="Effra" pitchFamily="34" charset="0"/>
              </a:rPr>
              <a:t>QUALITY</a:t>
            </a:r>
          </a:p>
          <a:p>
            <a:pPr eaLnBrk="1" hangingPunct="1">
              <a:lnSpc>
                <a:spcPct val="75000"/>
              </a:lnSpc>
              <a:defRPr/>
            </a:pPr>
            <a:r>
              <a:rPr lang="en-US" altLang="en-US" sz="2000">
                <a:latin typeface="Effra Light" pitchFamily="34" charset="0"/>
                <a:ea typeface="Effra" pitchFamily="34" charset="0"/>
                <a:cs typeface="Effra" pitchFamily="34" charset="0"/>
              </a:rPr>
              <a:t>BEGINS</a:t>
            </a:r>
            <a:r>
              <a:rPr lang="en-US" altLang="en-US" sz="2000">
                <a:ea typeface="Effra" pitchFamily="34" charset="0"/>
                <a:cs typeface="Effra" pitchFamily="34" charset="0"/>
              </a:rPr>
              <a:t> </a:t>
            </a:r>
            <a:r>
              <a:rPr lang="en-US" altLang="en-US" sz="2000" b="1">
                <a:ea typeface="Effra" pitchFamily="34" charset="0"/>
                <a:cs typeface="Effra" pitchFamily="34" charset="0"/>
              </a:rPr>
              <a:t>WITH ME</a:t>
            </a:r>
          </a:p>
        </p:txBody>
      </p:sp>
      <p:pic>
        <p:nvPicPr>
          <p:cNvPr id="13" name="Picture 11">
            <a:extLst>
              <a:ext uri="{FF2B5EF4-FFF2-40B4-BE49-F238E27FC236}">
                <a16:creationId xmlns:a16="http://schemas.microsoft.com/office/drawing/2014/main" id="{E6076548-DC3F-43C3-AD56-F97B0D0E758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53200" y="5638800"/>
            <a:ext cx="2513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ame 13">
            <a:extLst>
              <a:ext uri="{FF2B5EF4-FFF2-40B4-BE49-F238E27FC236}">
                <a16:creationId xmlns:a16="http://schemas.microsoft.com/office/drawing/2014/main" id="{28EAAA4F-A6C4-4C54-BCCA-3CA3FB100D60}"/>
              </a:ext>
            </a:extLst>
          </p:cNvPr>
          <p:cNvSpPr/>
          <p:nvPr userDrawn="1"/>
        </p:nvSpPr>
        <p:spPr>
          <a:xfrm>
            <a:off x="5937250" y="222250"/>
            <a:ext cx="2984500" cy="2984500"/>
          </a:xfrm>
          <a:prstGeom prst="frame">
            <a:avLst>
              <a:gd name="adj1" fmla="val 1811"/>
            </a:avLst>
          </a:prstGeom>
          <a:solidFill>
            <a:schemeClr val="accent3"/>
          </a:solid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lIns="0" tIns="0" rIns="0" bIns="0"/>
          <a:lstStyle/>
          <a:p>
            <a:pPr algn="ctr" defTabSz="456828" eaLnBrk="1" fontAlgn="auto" hangingPunct="1">
              <a:spcBef>
                <a:spcPts val="0"/>
              </a:spcBef>
              <a:spcAft>
                <a:spcPts val="0"/>
              </a:spcAft>
              <a:defRPr/>
            </a:pPr>
            <a:endParaRPr lang="en-US" dirty="0">
              <a:solidFill>
                <a:schemeClr val="tx1"/>
              </a:solidFill>
            </a:endParaRPr>
          </a:p>
        </p:txBody>
      </p:sp>
      <p:sp>
        <p:nvSpPr>
          <p:cNvPr id="12" name="Title 11"/>
          <p:cNvSpPr>
            <a:spLocks noGrp="1"/>
          </p:cNvSpPr>
          <p:nvPr>
            <p:ph type="title"/>
          </p:nvPr>
        </p:nvSpPr>
        <p:spPr>
          <a:xfrm>
            <a:off x="378354" y="1338792"/>
            <a:ext cx="4570308" cy="3619500"/>
          </a:xfrm>
        </p:spPr>
        <p:txBody>
          <a:bodyPr/>
          <a:lstStyle/>
          <a:p>
            <a:r>
              <a:rPr lang="en-US" dirty="0"/>
              <a:t>Click to edit Master title style</a:t>
            </a:r>
          </a:p>
        </p:txBody>
      </p:sp>
      <p:sp>
        <p:nvSpPr>
          <p:cNvPr id="5" name="Text Placeholder 4"/>
          <p:cNvSpPr>
            <a:spLocks noGrp="1"/>
          </p:cNvSpPr>
          <p:nvPr>
            <p:ph type="body" sz="quarter" idx="13"/>
          </p:nvPr>
        </p:nvSpPr>
        <p:spPr>
          <a:xfrm>
            <a:off x="378357" y="5943112"/>
            <a:ext cx="4570307" cy="595507"/>
          </a:xfrm>
          <a:prstGeom prst="rect">
            <a:avLst/>
          </a:prstGeom>
        </p:spPr>
        <p:txBody>
          <a:bodyPr lIns="0" tIns="0" rIns="0" bIns="0">
            <a:normAutofit/>
          </a:bodyPr>
          <a:lstStyle>
            <a:lvl1pPr>
              <a:lnSpc>
                <a:spcPts val="1500"/>
              </a:lnSpc>
              <a:defRPr sz="1500" b="0" i="0">
                <a:solidFill>
                  <a:schemeClr val="tx1"/>
                </a:solidFill>
                <a:latin typeface="Effra"/>
                <a:cs typeface="Effra Light"/>
              </a:defRPr>
            </a:lvl1pPr>
            <a:lvl2pPr>
              <a:lnSpc>
                <a:spcPts val="1500"/>
              </a:lnSpc>
              <a:defRPr sz="1500" b="1">
                <a:solidFill>
                  <a:schemeClr val="tx1"/>
                </a:solidFill>
                <a:latin typeface="+mn-lt"/>
              </a:defRPr>
            </a:lvl2pPr>
            <a:lvl3pPr>
              <a:lnSpc>
                <a:spcPts val="1500"/>
              </a:lnSpc>
              <a:defRPr sz="1500" b="0">
                <a:solidFill>
                  <a:schemeClr val="tx1"/>
                </a:solidFill>
                <a:latin typeface="+mn-lt"/>
              </a:defRPr>
            </a:lvl3pPr>
            <a:lvl4pPr>
              <a:lnSpc>
                <a:spcPts val="1500"/>
              </a:lnSpc>
              <a:defRPr sz="1500">
                <a:solidFill>
                  <a:schemeClr val="tx1"/>
                </a:solidFill>
                <a:latin typeface="+mn-lt"/>
              </a:defRPr>
            </a:lvl4pPr>
            <a:lvl5pPr>
              <a:lnSpc>
                <a:spcPts val="1500"/>
              </a:lnSpc>
              <a:defRPr sz="15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2">
            <a:extLst>
              <a:ext uri="{FF2B5EF4-FFF2-40B4-BE49-F238E27FC236}">
                <a16:creationId xmlns:a16="http://schemas.microsoft.com/office/drawing/2014/main" id="{0CB7E21C-D3E4-4A57-A3EA-FD16F918D7A4}"/>
              </a:ext>
            </a:extLst>
          </p:cNvPr>
          <p:cNvSpPr>
            <a:spLocks noGrp="1"/>
          </p:cNvSpPr>
          <p:nvPr>
            <p:ph type="dt" sz="half" idx="14"/>
          </p:nvPr>
        </p:nvSpPr>
        <p:spPr>
          <a:xfrm>
            <a:off x="377825" y="350838"/>
            <a:ext cx="4568825" cy="190500"/>
          </a:xfrm>
        </p:spPr>
        <p:txBody>
          <a:bodyPr/>
          <a:lstStyle>
            <a:lvl1pPr>
              <a:defRPr>
                <a:latin typeface="Effra"/>
              </a:defRPr>
            </a:lvl1pPr>
          </a:lstStyle>
          <a:p>
            <a:pPr>
              <a:defRPr/>
            </a:pPr>
            <a:endParaRPr lang="en-US"/>
          </a:p>
        </p:txBody>
      </p:sp>
    </p:spTree>
    <p:extLst>
      <p:ext uri="{BB962C8B-B14F-4D97-AF65-F5344CB8AC3E}">
        <p14:creationId xmlns:p14="http://schemas.microsoft.com/office/powerpoint/2010/main" val="1969535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DE9B88-12A5-457E-BD86-01BF6A6269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5638800"/>
            <a:ext cx="2513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78355" y="1330854"/>
            <a:ext cx="6856286" cy="4381500"/>
          </a:xfrm>
        </p:spPr>
        <p:txBody>
          <a:bodyPr/>
          <a:lstStyle>
            <a:lvl1pPr>
              <a:defRPr sz="8300">
                <a:solidFill>
                  <a:schemeClr val="accent3"/>
                </a:solidFill>
              </a:defRPr>
            </a:lvl1pPr>
          </a:lstStyle>
          <a:p>
            <a:r>
              <a:rPr lang="en-US" dirty="0"/>
              <a:t>Click to edit Master title style</a:t>
            </a:r>
          </a:p>
        </p:txBody>
      </p:sp>
      <p:sp>
        <p:nvSpPr>
          <p:cNvPr id="6" name="Text Placeholder 5"/>
          <p:cNvSpPr>
            <a:spLocks noGrp="1"/>
          </p:cNvSpPr>
          <p:nvPr>
            <p:ph type="body" sz="quarter" idx="11"/>
          </p:nvPr>
        </p:nvSpPr>
        <p:spPr>
          <a:xfrm>
            <a:off x="378355" y="5932914"/>
            <a:ext cx="3810000" cy="574908"/>
          </a:xfrm>
          <a:prstGeom prst="rect">
            <a:avLst/>
          </a:prstGeom>
        </p:spPr>
        <p:txBody>
          <a:bodyPr vert="horz" lIns="0" tIns="0" rIns="0" bIns="0">
            <a:normAutofit/>
          </a:bodyPr>
          <a:lstStyle>
            <a:lvl1pPr>
              <a:lnSpc>
                <a:spcPts val="1500"/>
              </a:lnSpc>
              <a:defRPr sz="1500" b="0">
                <a:solidFill>
                  <a:schemeClr val="tx1"/>
                </a:solidFill>
                <a:latin typeface="Effra"/>
              </a:defRPr>
            </a:lvl1pPr>
            <a:lvl2pPr>
              <a:lnSpc>
                <a:spcPts val="1500"/>
              </a:lnSpc>
              <a:defRPr sz="1500" b="1">
                <a:solidFill>
                  <a:schemeClr val="tx1"/>
                </a:solidFill>
                <a:latin typeface="+mn-lt"/>
              </a:defRPr>
            </a:lvl2pPr>
            <a:lvl3pPr>
              <a:lnSpc>
                <a:spcPts val="1500"/>
              </a:lnSpc>
              <a:defRPr sz="1500">
                <a:solidFill>
                  <a:schemeClr val="tx1"/>
                </a:solidFill>
                <a:latin typeface="+mn-lt"/>
              </a:defRPr>
            </a:lvl3pPr>
            <a:lvl4pPr>
              <a:lnSpc>
                <a:spcPts val="1500"/>
              </a:lnSpc>
              <a:defRPr sz="1500">
                <a:solidFill>
                  <a:schemeClr val="tx1"/>
                </a:solidFill>
                <a:latin typeface="+mn-lt"/>
              </a:defRPr>
            </a:lvl4pPr>
            <a:lvl5pPr>
              <a:lnSpc>
                <a:spcPts val="1500"/>
              </a:lnSpc>
              <a:defRPr sz="15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2">
            <a:extLst>
              <a:ext uri="{FF2B5EF4-FFF2-40B4-BE49-F238E27FC236}">
                <a16:creationId xmlns:a16="http://schemas.microsoft.com/office/drawing/2014/main" id="{20F98442-F11E-4F1B-ABCE-B5C0022A4B77}"/>
              </a:ext>
            </a:extLst>
          </p:cNvPr>
          <p:cNvSpPr>
            <a:spLocks noGrp="1"/>
          </p:cNvSpPr>
          <p:nvPr>
            <p:ph type="dt" sz="half" idx="12"/>
          </p:nvPr>
        </p:nvSpPr>
        <p:spPr>
          <a:xfrm>
            <a:off x="377825" y="342900"/>
            <a:ext cx="3810000" cy="190500"/>
          </a:xfrm>
        </p:spPr>
        <p:txBody>
          <a:bodyPr/>
          <a:lstStyle>
            <a:lvl1pPr>
              <a:defRPr>
                <a:latin typeface="Effra"/>
              </a:defRPr>
            </a:lvl1pPr>
          </a:lstStyle>
          <a:p>
            <a:pPr>
              <a:defRPr/>
            </a:pPr>
            <a:endParaRPr lang="en-US"/>
          </a:p>
        </p:txBody>
      </p:sp>
    </p:spTree>
    <p:extLst>
      <p:ext uri="{BB962C8B-B14F-4D97-AF65-F5344CB8AC3E}">
        <p14:creationId xmlns:p14="http://schemas.microsoft.com/office/powerpoint/2010/main" val="115040535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EF99A7-3250-4E80-889B-2B02E52DCD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5638800"/>
            <a:ext cx="2513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1CB03228-483C-4787-8678-AC53A52DDF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32513" y="1184275"/>
            <a:ext cx="4592637"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78355" y="1330854"/>
            <a:ext cx="5676900" cy="4381500"/>
          </a:xfrm>
        </p:spPr>
        <p:txBody>
          <a:bodyPr/>
          <a:lstStyle>
            <a:lvl1pPr>
              <a:defRPr sz="8300">
                <a:solidFill>
                  <a:schemeClr val="tx2"/>
                </a:solidFill>
              </a:defRPr>
            </a:lvl1pPr>
          </a:lstStyle>
          <a:p>
            <a:r>
              <a:rPr lang="en-US" dirty="0"/>
              <a:t>Click to edit Master title style</a:t>
            </a:r>
          </a:p>
        </p:txBody>
      </p:sp>
      <p:sp>
        <p:nvSpPr>
          <p:cNvPr id="6" name="Text Placeholder 5"/>
          <p:cNvSpPr>
            <a:spLocks noGrp="1"/>
          </p:cNvSpPr>
          <p:nvPr>
            <p:ph type="body" sz="quarter" idx="11"/>
          </p:nvPr>
        </p:nvSpPr>
        <p:spPr>
          <a:xfrm>
            <a:off x="378355" y="5932914"/>
            <a:ext cx="3810000" cy="574908"/>
          </a:xfrm>
          <a:prstGeom prst="rect">
            <a:avLst/>
          </a:prstGeom>
        </p:spPr>
        <p:txBody>
          <a:bodyPr vert="horz" lIns="0" tIns="0" rIns="0" bIns="0">
            <a:normAutofit/>
          </a:bodyPr>
          <a:lstStyle>
            <a:lvl1pPr>
              <a:lnSpc>
                <a:spcPts val="1500"/>
              </a:lnSpc>
              <a:defRPr sz="1500" b="0">
                <a:solidFill>
                  <a:schemeClr val="tx1"/>
                </a:solidFill>
                <a:latin typeface="Effra"/>
              </a:defRPr>
            </a:lvl1pPr>
            <a:lvl2pPr>
              <a:lnSpc>
                <a:spcPts val="1500"/>
              </a:lnSpc>
              <a:defRPr sz="1500" b="1">
                <a:solidFill>
                  <a:schemeClr val="tx1"/>
                </a:solidFill>
                <a:latin typeface="+mn-lt"/>
              </a:defRPr>
            </a:lvl2pPr>
            <a:lvl3pPr>
              <a:lnSpc>
                <a:spcPts val="1500"/>
              </a:lnSpc>
              <a:defRPr sz="1500">
                <a:solidFill>
                  <a:schemeClr val="tx1"/>
                </a:solidFill>
                <a:latin typeface="+mn-lt"/>
              </a:defRPr>
            </a:lvl3pPr>
            <a:lvl4pPr>
              <a:lnSpc>
                <a:spcPts val="1500"/>
              </a:lnSpc>
              <a:defRPr sz="1500">
                <a:solidFill>
                  <a:schemeClr val="tx1"/>
                </a:solidFill>
                <a:latin typeface="+mn-lt"/>
              </a:defRPr>
            </a:lvl4pPr>
            <a:lvl5pPr>
              <a:lnSpc>
                <a:spcPts val="1500"/>
              </a:lnSpc>
              <a:defRPr sz="15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
            <a:extLst>
              <a:ext uri="{FF2B5EF4-FFF2-40B4-BE49-F238E27FC236}">
                <a16:creationId xmlns:a16="http://schemas.microsoft.com/office/drawing/2014/main" id="{6792B03E-2823-422A-BBE2-82E27206F03D}"/>
              </a:ext>
            </a:extLst>
          </p:cNvPr>
          <p:cNvSpPr>
            <a:spLocks noGrp="1"/>
          </p:cNvSpPr>
          <p:nvPr>
            <p:ph type="dt" sz="half" idx="12"/>
          </p:nvPr>
        </p:nvSpPr>
        <p:spPr>
          <a:xfrm>
            <a:off x="377825" y="342900"/>
            <a:ext cx="3810000" cy="190500"/>
          </a:xfrm>
        </p:spPr>
        <p:txBody>
          <a:bodyPr/>
          <a:lstStyle>
            <a:lvl1pPr>
              <a:defRPr>
                <a:latin typeface="Effra"/>
              </a:defRPr>
            </a:lvl1pPr>
          </a:lstStyle>
          <a:p>
            <a:pPr>
              <a:defRPr/>
            </a:pPr>
            <a:endParaRPr lang="en-US"/>
          </a:p>
        </p:txBody>
      </p:sp>
    </p:spTree>
    <p:extLst>
      <p:ext uri="{BB962C8B-B14F-4D97-AF65-F5344CB8AC3E}">
        <p14:creationId xmlns:p14="http://schemas.microsoft.com/office/powerpoint/2010/main" val="195390137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72446AED-673C-4176-9269-6E7A7124973B}"/>
              </a:ext>
            </a:extLst>
          </p:cNvPr>
          <p:cNvSpPr/>
          <p:nvPr userDrawn="1"/>
        </p:nvSpPr>
        <p:spPr>
          <a:xfrm>
            <a:off x="377825" y="379413"/>
            <a:ext cx="8382000" cy="5243512"/>
          </a:xfrm>
          <a:prstGeom prst="frame">
            <a:avLst>
              <a:gd name="adj1" fmla="val 181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lstStyle/>
          <a:p>
            <a:pPr algn="ctr" defTabSz="456828" eaLnBrk="1" fontAlgn="auto" hangingPunct="1">
              <a:spcBef>
                <a:spcPts val="0"/>
              </a:spcBef>
              <a:spcAft>
                <a:spcPts val="0"/>
              </a:spcAft>
              <a:defRPr/>
            </a:pPr>
            <a:endParaRPr lang="en-US" dirty="0">
              <a:solidFill>
                <a:schemeClr val="tx1"/>
              </a:solidFill>
            </a:endParaRPr>
          </a:p>
        </p:txBody>
      </p:sp>
      <p:pic>
        <p:nvPicPr>
          <p:cNvPr id="5" name="Picture 5">
            <a:extLst>
              <a:ext uri="{FF2B5EF4-FFF2-40B4-BE49-F238E27FC236}">
                <a16:creationId xmlns:a16="http://schemas.microsoft.com/office/drawing/2014/main" id="{397BD85A-04BD-46BE-86B3-7BC78933AAB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0" y="5638800"/>
            <a:ext cx="2513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762000" y="762000"/>
            <a:ext cx="5905500" cy="43815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2403305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C94B5B3A-3478-495A-B328-4A0B0D32D83E}"/>
              </a:ext>
            </a:extLst>
          </p:cNvPr>
          <p:cNvSpPr/>
          <p:nvPr userDrawn="1"/>
        </p:nvSpPr>
        <p:spPr>
          <a:xfrm>
            <a:off x="377825" y="379413"/>
            <a:ext cx="8382000" cy="5238750"/>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lstStyle/>
          <a:p>
            <a:pPr algn="ctr" defTabSz="456828" eaLnBrk="1" fontAlgn="auto" hangingPunct="1">
              <a:spcBef>
                <a:spcPts val="0"/>
              </a:spcBef>
              <a:spcAft>
                <a:spcPts val="0"/>
              </a:spcAft>
              <a:defRPr/>
            </a:pPr>
            <a:endParaRPr lang="en-US" dirty="0">
              <a:solidFill>
                <a:schemeClr val="tx1"/>
              </a:solidFill>
            </a:endParaRPr>
          </a:p>
        </p:txBody>
      </p:sp>
      <p:pic>
        <p:nvPicPr>
          <p:cNvPr id="5" name="Picture 5">
            <a:extLst>
              <a:ext uri="{FF2B5EF4-FFF2-40B4-BE49-F238E27FC236}">
                <a16:creationId xmlns:a16="http://schemas.microsoft.com/office/drawing/2014/main" id="{006AF21D-DE05-4D99-B025-8104FACDE2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5638800"/>
            <a:ext cx="2513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761999" y="761999"/>
            <a:ext cx="5905500" cy="4381500"/>
          </a:xfrm>
        </p:spPr>
        <p:txBody>
          <a:bodyPr/>
          <a:lstStyle/>
          <a:p>
            <a:r>
              <a:rPr lang="en-US" dirty="0"/>
              <a:t>Click to edit Master title style</a:t>
            </a:r>
          </a:p>
        </p:txBody>
      </p:sp>
    </p:spTree>
    <p:extLst>
      <p:ext uri="{BB962C8B-B14F-4D97-AF65-F5344CB8AC3E}">
        <p14:creationId xmlns:p14="http://schemas.microsoft.com/office/powerpoint/2010/main" val="246232660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Col Content">
    <p:spTree>
      <p:nvGrpSpPr>
        <p:cNvPr id="1" name=""/>
        <p:cNvGrpSpPr/>
        <p:nvPr/>
      </p:nvGrpSpPr>
      <p:grpSpPr>
        <a:xfrm>
          <a:off x="0" y="0"/>
          <a:ext cx="0" cy="0"/>
          <a:chOff x="0" y="0"/>
          <a:chExt cx="0" cy="0"/>
        </a:xfrm>
      </p:grpSpPr>
      <p:sp>
        <p:nvSpPr>
          <p:cNvPr id="9" name="Title 8"/>
          <p:cNvSpPr>
            <a:spLocks noGrp="1"/>
          </p:cNvSpPr>
          <p:nvPr>
            <p:ph type="title"/>
          </p:nvPr>
        </p:nvSpPr>
        <p:spPr>
          <a:xfrm>
            <a:off x="378364" y="371678"/>
            <a:ext cx="8382001"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378364" y="624840"/>
            <a:ext cx="8382001"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8354" y="1330854"/>
            <a:ext cx="4192323" cy="4573323"/>
          </a:xfrm>
        </p:spPr>
        <p:txBody>
          <a:bodyPr rIns="1523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4570677" y="1330854"/>
            <a:ext cx="4189677" cy="4573323"/>
          </a:xfrm>
        </p:spPr>
        <p:txBody>
          <a:bodyPr rIns="1523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F196AC49-E84C-409C-8788-CC2C2EF9F608}"/>
              </a:ext>
            </a:extLst>
          </p:cNvPr>
          <p:cNvSpPr>
            <a:spLocks noGrp="1"/>
          </p:cNvSpPr>
          <p:nvPr>
            <p:ph type="sldNum" sz="quarter" idx="14"/>
          </p:nvPr>
        </p:nvSpPr>
        <p:spPr/>
        <p:txBody>
          <a:bodyPr/>
          <a:lstStyle>
            <a:lvl1pPr>
              <a:defRPr/>
            </a:lvl1pPr>
          </a:lstStyle>
          <a:p>
            <a:pPr>
              <a:defRPr/>
            </a:pPr>
            <a:fld id="{BCC4EC9F-F9CD-4C20-8F03-9DBF445C9C44}" type="slidenum">
              <a:rPr lang="en-US" altLang="en-US"/>
              <a:pPr>
                <a:defRPr/>
              </a:pPr>
              <a:t>‹#›</a:t>
            </a:fld>
            <a:endParaRPr lang="en-US" altLang="en-US"/>
          </a:p>
        </p:txBody>
      </p:sp>
      <p:sp>
        <p:nvSpPr>
          <p:cNvPr id="10" name="Footer Placeholder 4">
            <a:extLst>
              <a:ext uri="{FF2B5EF4-FFF2-40B4-BE49-F238E27FC236}">
                <a16:creationId xmlns:a16="http://schemas.microsoft.com/office/drawing/2014/main" id="{0C3EE3FB-93EC-436D-BCB0-FD4637EF91B5}"/>
              </a:ext>
            </a:extLst>
          </p:cNvPr>
          <p:cNvSpPr>
            <a:spLocks noGrp="1"/>
          </p:cNvSpPr>
          <p:nvPr>
            <p:ph type="ftr" sz="quarter" idx="15"/>
          </p:nvPr>
        </p:nvSpPr>
        <p:spPr/>
        <p:txBody>
          <a:bodyPr/>
          <a:lstStyle>
            <a:lvl1pPr>
              <a:defRPr/>
            </a:lvl1pPr>
          </a:lstStyle>
          <a:p>
            <a:pPr>
              <a:defRPr/>
            </a:pPr>
            <a:r>
              <a:rPr lang="en-US"/>
              <a:t>Quality Guidelines for Medtronic Distributors</a:t>
            </a:r>
            <a:endParaRPr lang="en-US" dirty="0">
              <a:solidFill>
                <a:srgbClr val="FFFFFF"/>
              </a:solidFill>
            </a:endParaRPr>
          </a:p>
        </p:txBody>
      </p:sp>
    </p:spTree>
    <p:extLst>
      <p:ext uri="{BB962C8B-B14F-4D97-AF65-F5344CB8AC3E}">
        <p14:creationId xmlns:p14="http://schemas.microsoft.com/office/powerpoint/2010/main" val="2017832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8365" y="373380"/>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378354" y="624840"/>
            <a:ext cx="8382000" cy="266700"/>
          </a:xfrm>
          <a:prstGeom prst="rect">
            <a:avLst/>
          </a:prstGeom>
        </p:spPr>
        <p:txBody>
          <a:bodyPr lIns="91395" tIns="45700" rIns="91395" bIns="45700">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8">
            <a:extLst>
              <a:ext uri="{FF2B5EF4-FFF2-40B4-BE49-F238E27FC236}">
                <a16:creationId xmlns:a16="http://schemas.microsoft.com/office/drawing/2014/main" id="{C72295E9-0798-40C0-BE12-CCD877E240EF}"/>
              </a:ext>
            </a:extLst>
          </p:cNvPr>
          <p:cNvSpPr>
            <a:spLocks noGrp="1"/>
          </p:cNvSpPr>
          <p:nvPr>
            <p:ph type="sldNum" sz="quarter" idx="14"/>
          </p:nvPr>
        </p:nvSpPr>
        <p:spPr>
          <a:xfrm>
            <a:off x="381000" y="6561138"/>
            <a:ext cx="381000" cy="190500"/>
          </a:xfrm>
          <a:prstGeom prst="rect">
            <a:avLst/>
          </a:prstGeom>
        </p:spPr>
        <p:txBody>
          <a:bodyPr vert="horz" wrap="square" lIns="91395" tIns="45700" rIns="91395" bIns="45700" numCol="1" anchor="t" anchorCtr="0" compatLnSpc="1">
            <a:prstTxWarp prst="textNoShape">
              <a:avLst/>
            </a:prstTxWarp>
          </a:bodyPr>
          <a:lstStyle>
            <a:lvl1pPr eaLnBrk="1" hangingPunct="1">
              <a:defRPr/>
            </a:lvl1pPr>
          </a:lstStyle>
          <a:p>
            <a:pPr>
              <a:defRPr/>
            </a:pPr>
            <a:fld id="{387107DE-895C-4A8F-8612-419A390808E4}" type="slidenum">
              <a:rPr lang="en-US" altLang="en-US"/>
              <a:pPr>
                <a:defRPr/>
              </a:pPr>
              <a:t>‹#›</a:t>
            </a:fld>
            <a:endParaRPr lang="en-US" altLang="en-US"/>
          </a:p>
        </p:txBody>
      </p:sp>
      <p:sp>
        <p:nvSpPr>
          <p:cNvPr id="6" name="Footer Placeholder 7">
            <a:extLst>
              <a:ext uri="{FF2B5EF4-FFF2-40B4-BE49-F238E27FC236}">
                <a16:creationId xmlns:a16="http://schemas.microsoft.com/office/drawing/2014/main" id="{47AF44F0-36AC-45E9-B421-F7449E635566}"/>
              </a:ext>
            </a:extLst>
          </p:cNvPr>
          <p:cNvSpPr>
            <a:spLocks noGrp="1"/>
          </p:cNvSpPr>
          <p:nvPr>
            <p:ph type="ftr" sz="quarter" idx="15"/>
          </p:nvPr>
        </p:nvSpPr>
        <p:spPr>
          <a:xfrm>
            <a:off x="762000" y="6561138"/>
            <a:ext cx="5524500" cy="190500"/>
          </a:xfrm>
          <a:prstGeom prst="rect">
            <a:avLst/>
          </a:prstGeom>
        </p:spPr>
        <p:txBody>
          <a:bodyPr lIns="91395" tIns="45700" rIns="91395" bIns="45700"/>
          <a:lstStyle>
            <a:lvl1pPr defTabSz="456828" eaLnBrk="1" fontAlgn="auto" hangingPunct="1">
              <a:spcBef>
                <a:spcPts val="0"/>
              </a:spcBef>
              <a:spcAft>
                <a:spcPts val="0"/>
              </a:spcAft>
              <a:defRPr>
                <a:latin typeface="+mn-lt"/>
                <a:cs typeface="+mn-cs"/>
              </a:defRPr>
            </a:lvl1pPr>
          </a:lstStyle>
          <a:p>
            <a:pPr>
              <a:defRPr/>
            </a:pPr>
            <a:r>
              <a:rPr lang="en-US"/>
              <a:t>Quality Guidelines for Medtronic Distributors</a:t>
            </a:r>
            <a:endParaRPr lang="en-US" dirty="0"/>
          </a:p>
        </p:txBody>
      </p:sp>
    </p:spTree>
    <p:extLst>
      <p:ext uri="{BB962C8B-B14F-4D97-AF65-F5344CB8AC3E}">
        <p14:creationId xmlns:p14="http://schemas.microsoft.com/office/powerpoint/2010/main" val="4213221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12A6F16-91D5-4B7F-A221-86C3551348CC}"/>
              </a:ext>
            </a:extLst>
          </p:cNvPr>
          <p:cNvSpPr>
            <a:spLocks noGrp="1"/>
          </p:cNvSpPr>
          <p:nvPr>
            <p:ph type="sldNum" sz="quarter" idx="10"/>
          </p:nvPr>
        </p:nvSpPr>
        <p:spPr>
          <a:xfrm>
            <a:off x="381000" y="6561138"/>
            <a:ext cx="381000" cy="190500"/>
          </a:xfrm>
          <a:prstGeom prst="rect">
            <a:avLst/>
          </a:prstGeom>
        </p:spPr>
        <p:txBody>
          <a:bodyPr vert="horz" wrap="square" lIns="91395" tIns="45700" rIns="91395" bIns="45700" numCol="1" anchor="t" anchorCtr="0" compatLnSpc="1">
            <a:prstTxWarp prst="textNoShape">
              <a:avLst/>
            </a:prstTxWarp>
          </a:bodyPr>
          <a:lstStyle>
            <a:lvl1pPr eaLnBrk="1" hangingPunct="1">
              <a:defRPr/>
            </a:lvl1pPr>
          </a:lstStyle>
          <a:p>
            <a:pPr>
              <a:defRPr/>
            </a:pPr>
            <a:fld id="{83452402-DF32-4CE9-8B18-E4064D06B77C}" type="slidenum">
              <a:rPr lang="en-US" altLang="en-US"/>
              <a:pPr>
                <a:defRPr/>
              </a:pPr>
              <a:t>‹#›</a:t>
            </a:fld>
            <a:endParaRPr lang="en-US" altLang="en-US"/>
          </a:p>
        </p:txBody>
      </p:sp>
      <p:sp>
        <p:nvSpPr>
          <p:cNvPr id="3" name="Footer Placeholder 4">
            <a:extLst>
              <a:ext uri="{FF2B5EF4-FFF2-40B4-BE49-F238E27FC236}">
                <a16:creationId xmlns:a16="http://schemas.microsoft.com/office/drawing/2014/main" id="{72961CD6-A856-449D-8734-28D316F72E05}"/>
              </a:ext>
            </a:extLst>
          </p:cNvPr>
          <p:cNvSpPr>
            <a:spLocks noGrp="1"/>
          </p:cNvSpPr>
          <p:nvPr>
            <p:ph type="ftr" sz="quarter" idx="11"/>
          </p:nvPr>
        </p:nvSpPr>
        <p:spPr>
          <a:xfrm>
            <a:off x="762000" y="6561138"/>
            <a:ext cx="5524500" cy="190500"/>
          </a:xfrm>
          <a:prstGeom prst="rect">
            <a:avLst/>
          </a:prstGeom>
        </p:spPr>
        <p:txBody>
          <a:bodyPr lIns="91395" tIns="45700" rIns="91395" bIns="45700"/>
          <a:lstStyle>
            <a:lvl1pPr defTabSz="456828" eaLnBrk="1" fontAlgn="auto" hangingPunct="1">
              <a:spcBef>
                <a:spcPts val="0"/>
              </a:spcBef>
              <a:spcAft>
                <a:spcPts val="0"/>
              </a:spcAft>
              <a:defRPr>
                <a:latin typeface="+mn-lt"/>
                <a:cs typeface="+mn-cs"/>
              </a:defRPr>
            </a:lvl1pPr>
          </a:lstStyle>
          <a:p>
            <a:pPr>
              <a:defRPr/>
            </a:pPr>
            <a:r>
              <a:rPr lang="en-US"/>
              <a:t>Quality Guidelines for Medtronic Distributors</a:t>
            </a:r>
            <a:endParaRPr lang="en-US" dirty="0"/>
          </a:p>
        </p:txBody>
      </p:sp>
    </p:spTree>
    <p:extLst>
      <p:ext uri="{BB962C8B-B14F-4D97-AF65-F5344CB8AC3E}">
        <p14:creationId xmlns:p14="http://schemas.microsoft.com/office/powerpoint/2010/main" val="2086686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sign Titl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09E898-71E1-47D9-B053-825614981FF6}"/>
              </a:ext>
            </a:extLst>
          </p:cNvPr>
          <p:cNvSpPr/>
          <p:nvPr userDrawn="1"/>
        </p:nvSpPr>
        <p:spPr>
          <a:xfrm>
            <a:off x="5715000" y="3429000"/>
            <a:ext cx="3429000" cy="3429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pic>
        <p:nvPicPr>
          <p:cNvPr id="8" name="Picture 5">
            <a:extLst>
              <a:ext uri="{FF2B5EF4-FFF2-40B4-BE49-F238E27FC236}">
                <a16:creationId xmlns:a16="http://schemas.microsoft.com/office/drawing/2014/main" id="{ECD69E9F-89D3-410C-B066-DAA9E8AB29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5640388"/>
            <a:ext cx="2513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p:txBody>
          <a:bodyPr/>
          <a:lstStyle/>
          <a:p>
            <a:r>
              <a:rPr lang="en-US"/>
              <a:t>Click to edit Master title style</a:t>
            </a:r>
          </a:p>
        </p:txBody>
      </p:sp>
      <p:sp>
        <p:nvSpPr>
          <p:cNvPr id="10" name="Picture Placeholder 9"/>
          <p:cNvSpPr>
            <a:spLocks noGrp="1"/>
          </p:cNvSpPr>
          <p:nvPr>
            <p:ph type="pic" sz="quarter" idx="12"/>
          </p:nvPr>
        </p:nvSpPr>
        <p:spPr>
          <a:xfrm>
            <a:off x="5715000" y="0"/>
            <a:ext cx="3429000" cy="3429000"/>
          </a:xfrm>
          <a:prstGeom prst="rect">
            <a:avLst/>
          </a:prstGeom>
          <a:solidFill>
            <a:schemeClr val="accent1"/>
          </a:solidFill>
        </p:spPr>
        <p:txBody>
          <a:bodyPr lIns="76164" tIns="38080" rIns="76164" bIns="38080"/>
          <a:lstStyle>
            <a:lvl1pPr>
              <a:defRPr sz="1500" b="0" i="0">
                <a:solidFill>
                  <a:schemeClr val="tx2"/>
                </a:solidFill>
                <a:latin typeface="Effra Light"/>
                <a:cs typeface="Effra Light"/>
              </a:defRPr>
            </a:lvl1pPr>
          </a:lstStyle>
          <a:p>
            <a:pPr lvl="0"/>
            <a:r>
              <a:rPr lang="en-US" noProof="0"/>
              <a:t>Click icon to add picture</a:t>
            </a:r>
            <a:endParaRPr lang="en-US" noProof="0" dirty="0"/>
          </a:p>
        </p:txBody>
      </p:sp>
      <p:sp>
        <p:nvSpPr>
          <p:cNvPr id="6" name="Text Placeholder 5"/>
          <p:cNvSpPr>
            <a:spLocks noGrp="1"/>
          </p:cNvSpPr>
          <p:nvPr>
            <p:ph type="body" sz="quarter" idx="11"/>
          </p:nvPr>
        </p:nvSpPr>
        <p:spPr>
          <a:xfrm>
            <a:off x="378354" y="1330868"/>
            <a:ext cx="4565843" cy="3615241"/>
          </a:xfrm>
          <a:prstGeom prst="rect">
            <a:avLst/>
          </a:prstGeom>
        </p:spPr>
        <p:txBody>
          <a:bodyPr/>
          <a:lstStyle>
            <a:lvl1pPr>
              <a:lnSpc>
                <a:spcPct val="70000"/>
              </a:lnSpc>
              <a:defRPr/>
            </a:lvl1pPr>
            <a:lvl2pPr>
              <a:lnSpc>
                <a:spcPct val="70000"/>
              </a:lnSpc>
              <a:defRPr/>
            </a:lvl2pPr>
            <a:lvl3pPr>
              <a:lnSpc>
                <a:spcPct val="70000"/>
              </a:lnSpc>
              <a:defRPr/>
            </a:lvl3pPr>
            <a:lvl4pPr>
              <a:lnSpc>
                <a:spcPct val="70000"/>
              </a:lnSpc>
              <a:defRPr/>
            </a:lvl4pPr>
            <a:lvl5pPr>
              <a:lnSpc>
                <a:spcPct val="7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378354" y="5935177"/>
            <a:ext cx="4565843" cy="595507"/>
          </a:xfrm>
        </p:spPr>
        <p:txBody>
          <a:bodyPr/>
          <a:lstStyle>
            <a:lvl1pPr>
              <a:lnSpc>
                <a:spcPts val="1500"/>
              </a:lnSpc>
              <a:defRPr sz="1500" b="0" i="0">
                <a:solidFill>
                  <a:schemeClr val="tx2"/>
                </a:solidFill>
                <a:latin typeface="Effra"/>
                <a:cs typeface="Effra Light"/>
              </a:defRPr>
            </a:lvl1pPr>
            <a:lvl2pPr>
              <a:lnSpc>
                <a:spcPts val="1500"/>
              </a:lnSpc>
              <a:defRPr sz="1500" b="1">
                <a:solidFill>
                  <a:schemeClr val="tx2"/>
                </a:solidFill>
                <a:latin typeface="+mn-lt"/>
              </a:defRPr>
            </a:lvl2pPr>
            <a:lvl3pPr>
              <a:lnSpc>
                <a:spcPts val="1500"/>
              </a:lnSpc>
              <a:defRPr sz="1500" b="0">
                <a:solidFill>
                  <a:schemeClr val="tx2"/>
                </a:solidFill>
                <a:latin typeface="+mn-lt"/>
              </a:defRPr>
            </a:lvl3pPr>
            <a:lvl4pPr>
              <a:lnSpc>
                <a:spcPts val="1500"/>
              </a:lnSpc>
              <a:defRPr sz="1500">
                <a:solidFill>
                  <a:schemeClr val="tx2"/>
                </a:solidFill>
                <a:latin typeface="+mn-lt"/>
              </a:defRPr>
            </a:lvl4pPr>
            <a:lvl5pPr>
              <a:lnSpc>
                <a:spcPts val="1500"/>
              </a:lnSpc>
              <a:defRPr sz="15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2">
            <a:extLst>
              <a:ext uri="{FF2B5EF4-FFF2-40B4-BE49-F238E27FC236}">
                <a16:creationId xmlns:a16="http://schemas.microsoft.com/office/drawing/2014/main" id="{74518D3F-393A-4014-8570-45B139F3E213}"/>
              </a:ext>
            </a:extLst>
          </p:cNvPr>
          <p:cNvSpPr>
            <a:spLocks noGrp="1"/>
          </p:cNvSpPr>
          <p:nvPr>
            <p:ph type="dt" sz="half" idx="14"/>
          </p:nvPr>
        </p:nvSpPr>
        <p:spPr>
          <a:xfrm>
            <a:off x="377825" y="342900"/>
            <a:ext cx="4568825" cy="190500"/>
          </a:xfrm>
        </p:spPr>
        <p:txBody>
          <a:bodyPr/>
          <a:lstStyle>
            <a:lvl1pPr>
              <a:defRPr>
                <a:latin typeface="Effra"/>
              </a:defRPr>
            </a:lvl1pPr>
          </a:lstStyle>
          <a:p>
            <a:pPr>
              <a:defRPr/>
            </a:pPr>
            <a:endParaRPr lang="en-US"/>
          </a:p>
        </p:txBody>
      </p:sp>
    </p:spTree>
    <p:extLst>
      <p:ext uri="{BB962C8B-B14F-4D97-AF65-F5344CB8AC3E}">
        <p14:creationId xmlns:p14="http://schemas.microsoft.com/office/powerpoint/2010/main" val="1977909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sign Title 2">
    <p:bg>
      <p:bgPr>
        <a:solidFill>
          <a:schemeClr val="bg2"/>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CC6F6C42-304F-43D4-8B99-75E2676AEC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5638800"/>
            <a:ext cx="2513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p:nvPr>
        </p:nvSpPr>
        <p:spPr>
          <a:xfrm>
            <a:off x="378354" y="1330853"/>
            <a:ext cx="6858000" cy="4381500"/>
          </a:xfrm>
          <a:prstGeom prst="rect">
            <a:avLst/>
          </a:prstGeom>
        </p:spPr>
        <p:txBody>
          <a:bodyPr/>
          <a:lstStyle>
            <a:lvl1pPr>
              <a:lnSpc>
                <a:spcPct val="70000"/>
              </a:lnSpc>
              <a:defRPr sz="8300" b="1" i="0" baseline="0">
                <a:solidFill>
                  <a:schemeClr val="tx2"/>
                </a:solidFill>
                <a:latin typeface="Effra"/>
                <a:cs typeface="Effra"/>
              </a:defRPr>
            </a:lvl1pPr>
            <a:lvl2pPr>
              <a:lnSpc>
                <a:spcPct val="70000"/>
              </a:lnSpc>
              <a:defRPr sz="8300" b="0" baseline="0">
                <a:solidFill>
                  <a:schemeClr val="tx2"/>
                </a:solidFill>
                <a:latin typeface="Effra Light"/>
                <a:cs typeface="Effra Light"/>
              </a:defRPr>
            </a:lvl2pPr>
            <a:lvl3pPr>
              <a:lnSpc>
                <a:spcPct val="70000"/>
              </a:lnSpc>
              <a:defRPr sz="8300" b="1" i="0" baseline="0">
                <a:solidFill>
                  <a:schemeClr val="bg1"/>
                </a:solidFill>
              </a:defRPr>
            </a:lvl3pPr>
            <a:lvl4pPr>
              <a:lnSpc>
                <a:spcPct val="70000"/>
              </a:lnSpc>
              <a:defRPr sz="8300" b="1" baseline="0">
                <a:latin typeface="+mn-lt"/>
              </a:defRPr>
            </a:lvl4pPr>
            <a:lvl5pPr>
              <a:lnSpc>
                <a:spcPct val="70000"/>
              </a:lnSpc>
              <a:defRPr sz="8300" baseline="0">
                <a:solidFill>
                  <a:schemeClr val="tx2"/>
                </a:solidFill>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378354" y="5932914"/>
            <a:ext cx="3810000" cy="574908"/>
          </a:xfrm>
          <a:prstGeom prst="rect">
            <a:avLst/>
          </a:prstGeom>
        </p:spPr>
        <p:txBody>
          <a:bodyPr/>
          <a:lstStyle>
            <a:lvl1pPr>
              <a:lnSpc>
                <a:spcPts val="1500"/>
              </a:lnSpc>
              <a:defRPr sz="1500" b="0">
                <a:solidFill>
                  <a:schemeClr val="tx2"/>
                </a:solidFill>
                <a:latin typeface="Effra"/>
              </a:defRPr>
            </a:lvl1pPr>
            <a:lvl2pPr>
              <a:lnSpc>
                <a:spcPts val="1500"/>
              </a:lnSpc>
              <a:defRPr sz="1500" b="1">
                <a:solidFill>
                  <a:schemeClr val="tx2"/>
                </a:solidFill>
                <a:latin typeface="+mn-lt"/>
              </a:defRPr>
            </a:lvl2pPr>
            <a:lvl3pPr>
              <a:lnSpc>
                <a:spcPts val="1500"/>
              </a:lnSpc>
              <a:defRPr sz="1500">
                <a:solidFill>
                  <a:schemeClr val="tx2"/>
                </a:solidFill>
                <a:latin typeface="+mn-lt"/>
              </a:defRPr>
            </a:lvl3pPr>
            <a:lvl4pPr>
              <a:lnSpc>
                <a:spcPts val="1500"/>
              </a:lnSpc>
              <a:defRPr sz="1500">
                <a:solidFill>
                  <a:schemeClr val="tx2"/>
                </a:solidFill>
                <a:latin typeface="+mn-lt"/>
              </a:defRPr>
            </a:lvl4pPr>
            <a:lvl5pPr>
              <a:lnSpc>
                <a:spcPts val="1500"/>
              </a:lnSpc>
              <a:defRPr sz="15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
            <a:extLst>
              <a:ext uri="{FF2B5EF4-FFF2-40B4-BE49-F238E27FC236}">
                <a16:creationId xmlns:a16="http://schemas.microsoft.com/office/drawing/2014/main" id="{F65DC968-5E4F-475A-AC7D-77C479FE31E1}"/>
              </a:ext>
            </a:extLst>
          </p:cNvPr>
          <p:cNvSpPr>
            <a:spLocks noGrp="1"/>
          </p:cNvSpPr>
          <p:nvPr>
            <p:ph type="dt" sz="half" idx="13"/>
          </p:nvPr>
        </p:nvSpPr>
        <p:spPr>
          <a:xfrm>
            <a:off x="377825" y="342900"/>
            <a:ext cx="3810000" cy="190500"/>
          </a:xfrm>
        </p:spPr>
        <p:txBody>
          <a:bodyPr/>
          <a:lstStyle>
            <a:lvl1pPr>
              <a:defRPr>
                <a:latin typeface="Effra"/>
              </a:defRPr>
            </a:lvl1pPr>
          </a:lstStyle>
          <a:p>
            <a:pPr>
              <a:defRPr/>
            </a:pPr>
            <a:endParaRPr lang="en-US"/>
          </a:p>
        </p:txBody>
      </p:sp>
    </p:spTree>
    <p:extLst>
      <p:ext uri="{BB962C8B-B14F-4D97-AF65-F5344CB8AC3E}">
        <p14:creationId xmlns:p14="http://schemas.microsoft.com/office/powerpoint/2010/main" val="396649719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sign Title 5">
    <p:bg>
      <p:bgPr>
        <a:solidFill>
          <a:schemeClr val="accent2"/>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D124CC50-381C-40E5-A92E-D153D74884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5638800"/>
            <a:ext cx="2513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A807AD83-B734-4396-8ACC-2EBC45A6AD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32513" y="1184275"/>
            <a:ext cx="4592637"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p:nvPr>
        </p:nvSpPr>
        <p:spPr>
          <a:xfrm>
            <a:off x="378353" y="1330853"/>
            <a:ext cx="5676900" cy="4381500"/>
          </a:xfrm>
          <a:prstGeom prst="rect">
            <a:avLst/>
          </a:prstGeom>
        </p:spPr>
        <p:txBody>
          <a:bodyPr/>
          <a:lstStyle>
            <a:lvl1pPr>
              <a:lnSpc>
                <a:spcPct val="70000"/>
              </a:lnSpc>
              <a:defRPr sz="8300" b="1" i="0" baseline="0">
                <a:solidFill>
                  <a:schemeClr val="tx2"/>
                </a:solidFill>
                <a:latin typeface="Effra"/>
                <a:cs typeface="Effra"/>
              </a:defRPr>
            </a:lvl1pPr>
            <a:lvl2pPr>
              <a:lnSpc>
                <a:spcPct val="70000"/>
              </a:lnSpc>
              <a:defRPr sz="8300" b="0" baseline="0">
                <a:solidFill>
                  <a:schemeClr val="tx2"/>
                </a:solidFill>
                <a:latin typeface="Effra Light"/>
                <a:cs typeface="Effra Light"/>
              </a:defRPr>
            </a:lvl2pPr>
            <a:lvl3pPr>
              <a:lnSpc>
                <a:spcPct val="70000"/>
              </a:lnSpc>
              <a:defRPr sz="8300" b="1" i="0" baseline="0">
                <a:solidFill>
                  <a:schemeClr val="bg2"/>
                </a:solidFill>
              </a:defRPr>
            </a:lvl3pPr>
            <a:lvl4pPr>
              <a:lnSpc>
                <a:spcPct val="70000"/>
              </a:lnSpc>
              <a:defRPr sz="8300" b="1" baseline="0">
                <a:latin typeface="+mn-lt"/>
              </a:defRPr>
            </a:lvl4pPr>
            <a:lvl5pPr>
              <a:lnSpc>
                <a:spcPct val="70000"/>
              </a:lnSpc>
              <a:defRPr sz="8300" baseline="0">
                <a:solidFill>
                  <a:schemeClr val="tx2"/>
                </a:solidFill>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378354" y="5932914"/>
            <a:ext cx="3810000" cy="574908"/>
          </a:xfrm>
          <a:prstGeom prst="rect">
            <a:avLst/>
          </a:prstGeom>
        </p:spPr>
        <p:txBody>
          <a:bodyPr/>
          <a:lstStyle>
            <a:lvl1pPr>
              <a:lnSpc>
                <a:spcPts val="1500"/>
              </a:lnSpc>
              <a:defRPr sz="1500" b="0">
                <a:solidFill>
                  <a:schemeClr val="accent3"/>
                </a:solidFill>
                <a:latin typeface="Effra"/>
              </a:defRPr>
            </a:lvl1pPr>
            <a:lvl2pPr>
              <a:lnSpc>
                <a:spcPts val="1500"/>
              </a:lnSpc>
              <a:defRPr sz="1500" b="1">
                <a:solidFill>
                  <a:schemeClr val="accent3"/>
                </a:solidFill>
                <a:latin typeface="+mn-lt"/>
              </a:defRPr>
            </a:lvl2pPr>
            <a:lvl3pPr>
              <a:lnSpc>
                <a:spcPts val="1500"/>
              </a:lnSpc>
              <a:defRPr sz="1500">
                <a:solidFill>
                  <a:schemeClr val="accent3"/>
                </a:solidFill>
                <a:latin typeface="+mn-lt"/>
              </a:defRPr>
            </a:lvl3pPr>
            <a:lvl4pPr>
              <a:lnSpc>
                <a:spcPts val="1500"/>
              </a:lnSpc>
              <a:defRPr sz="1500">
                <a:solidFill>
                  <a:schemeClr val="accent3"/>
                </a:solidFill>
                <a:latin typeface="+mn-lt"/>
              </a:defRPr>
            </a:lvl4pPr>
            <a:lvl5pPr>
              <a:lnSpc>
                <a:spcPts val="1500"/>
              </a:lnSpc>
              <a:defRPr sz="1500">
                <a:solidFill>
                  <a:schemeClr val="accent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2">
            <a:extLst>
              <a:ext uri="{FF2B5EF4-FFF2-40B4-BE49-F238E27FC236}">
                <a16:creationId xmlns:a16="http://schemas.microsoft.com/office/drawing/2014/main" id="{47605AF2-1D66-4F6E-907C-6D7EF0D07D84}"/>
              </a:ext>
            </a:extLst>
          </p:cNvPr>
          <p:cNvSpPr>
            <a:spLocks noGrp="1"/>
          </p:cNvSpPr>
          <p:nvPr>
            <p:ph type="dt" sz="half" idx="13"/>
          </p:nvPr>
        </p:nvSpPr>
        <p:spPr>
          <a:xfrm>
            <a:off x="377825" y="342900"/>
            <a:ext cx="3810000" cy="190500"/>
          </a:xfrm>
        </p:spPr>
        <p:txBody>
          <a:bodyPr/>
          <a:lstStyle>
            <a:lvl1pPr>
              <a:defRPr>
                <a:latin typeface="Effra"/>
              </a:defRPr>
            </a:lvl1pPr>
          </a:lstStyle>
          <a:p>
            <a:pPr>
              <a:defRPr/>
            </a:pPr>
            <a:endParaRPr lang="en-US"/>
          </a:p>
        </p:txBody>
      </p:sp>
    </p:spTree>
    <p:extLst>
      <p:ext uri="{BB962C8B-B14F-4D97-AF65-F5344CB8AC3E}">
        <p14:creationId xmlns:p14="http://schemas.microsoft.com/office/powerpoint/2010/main" val="233832327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sign Title 3">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D2A5A30F-76B2-47BB-BE9C-317D62957F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0" y="5640388"/>
            <a:ext cx="2513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12"/>
          </p:nvPr>
        </p:nvSpPr>
        <p:spPr>
          <a:xfrm>
            <a:off x="378354" y="1330853"/>
            <a:ext cx="6858000" cy="4381500"/>
          </a:xfrm>
          <a:prstGeom prst="rect">
            <a:avLst/>
          </a:prstGeom>
        </p:spPr>
        <p:txBody>
          <a:bodyPr/>
          <a:lstStyle>
            <a:lvl1pPr>
              <a:lnSpc>
                <a:spcPct val="70000"/>
              </a:lnSpc>
              <a:defRPr sz="8300" b="1" i="0" baseline="0">
                <a:solidFill>
                  <a:schemeClr val="tx1"/>
                </a:solidFill>
                <a:latin typeface="Effra"/>
                <a:cs typeface="Effra"/>
              </a:defRPr>
            </a:lvl1pPr>
            <a:lvl2pPr>
              <a:lnSpc>
                <a:spcPct val="70000"/>
              </a:lnSpc>
              <a:defRPr sz="8300" b="0" baseline="0">
                <a:solidFill>
                  <a:schemeClr val="tx1"/>
                </a:solidFill>
                <a:latin typeface="Effra Light"/>
                <a:cs typeface="Effra Light"/>
              </a:defRPr>
            </a:lvl2pPr>
            <a:lvl3pPr>
              <a:lnSpc>
                <a:spcPct val="70000"/>
              </a:lnSpc>
              <a:defRPr sz="8300" b="1" i="0" baseline="0">
                <a:solidFill>
                  <a:srgbClr val="77BC1F"/>
                </a:solidFill>
              </a:defRPr>
            </a:lvl3pPr>
            <a:lvl4pPr>
              <a:lnSpc>
                <a:spcPct val="70000"/>
              </a:lnSpc>
              <a:defRPr sz="8300" b="1" baseline="0"/>
            </a:lvl4pPr>
            <a:lvl5pPr>
              <a:lnSpc>
                <a:spcPct val="70000"/>
              </a:lnSpc>
              <a:defRPr sz="8300" baseline="0">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378353" y="5932567"/>
            <a:ext cx="3810000" cy="758857"/>
          </a:xfrm>
          <a:prstGeom prst="rect">
            <a:avLst/>
          </a:prstGeom>
        </p:spPr>
        <p:txBody>
          <a:bodyPr/>
          <a:lstStyle>
            <a:lvl1pPr>
              <a:lnSpc>
                <a:spcPts val="1500"/>
              </a:lnSpc>
              <a:defRPr sz="1500" b="0">
                <a:solidFill>
                  <a:schemeClr val="accent1"/>
                </a:solidFill>
                <a:latin typeface="+mn-lt"/>
              </a:defRPr>
            </a:lvl1pPr>
            <a:lvl2pPr>
              <a:lnSpc>
                <a:spcPts val="1500"/>
              </a:lnSpc>
              <a:defRPr sz="1500" b="1">
                <a:solidFill>
                  <a:schemeClr val="accent1"/>
                </a:solidFill>
                <a:latin typeface="+mn-lt"/>
              </a:defRPr>
            </a:lvl2pPr>
            <a:lvl3pPr>
              <a:lnSpc>
                <a:spcPts val="1500"/>
              </a:lnSpc>
              <a:defRPr sz="1500" b="0">
                <a:solidFill>
                  <a:schemeClr val="accent1"/>
                </a:solidFill>
              </a:defRPr>
            </a:lvl3pPr>
            <a:lvl4pPr>
              <a:lnSpc>
                <a:spcPts val="1500"/>
              </a:lnSpc>
              <a:defRPr sz="1500">
                <a:solidFill>
                  <a:schemeClr val="accent1"/>
                </a:solidFill>
                <a:latin typeface="+mn-lt"/>
              </a:defRPr>
            </a:lvl4pPr>
            <a:lvl5pPr>
              <a:lnSpc>
                <a:spcPts val="1500"/>
              </a:lnSpc>
              <a:defRPr sz="15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
            <a:extLst>
              <a:ext uri="{FF2B5EF4-FFF2-40B4-BE49-F238E27FC236}">
                <a16:creationId xmlns:a16="http://schemas.microsoft.com/office/drawing/2014/main" id="{6309A6CA-7F90-4F52-9B4F-B9530689D089}"/>
              </a:ext>
            </a:extLst>
          </p:cNvPr>
          <p:cNvSpPr>
            <a:spLocks noGrp="1"/>
          </p:cNvSpPr>
          <p:nvPr>
            <p:ph type="dt" sz="half" idx="13"/>
          </p:nvPr>
        </p:nvSpPr>
        <p:spPr>
          <a:xfrm>
            <a:off x="377825" y="342900"/>
            <a:ext cx="3810000" cy="190500"/>
          </a:xfrm>
        </p:spPr>
        <p:txBody>
          <a:bodyPr/>
          <a:lstStyle>
            <a:lvl1pPr>
              <a:defRPr>
                <a:solidFill>
                  <a:schemeClr val="tx1"/>
                </a:solidFill>
                <a:latin typeface="Effra"/>
              </a:defRPr>
            </a:lvl1pPr>
          </a:lstStyle>
          <a:p>
            <a:pPr>
              <a:defRPr/>
            </a:pPr>
            <a:endParaRPr lang="en-US"/>
          </a:p>
        </p:txBody>
      </p:sp>
    </p:spTree>
    <p:extLst>
      <p:ext uri="{BB962C8B-B14F-4D97-AF65-F5344CB8AC3E}">
        <p14:creationId xmlns:p14="http://schemas.microsoft.com/office/powerpoint/2010/main" val="423246501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sign Title 4 (Photo)">
    <p:bg>
      <p:bgPr>
        <a:solidFill>
          <a:schemeClr val="accent1"/>
        </a:soli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9D8CAFB8-BE90-4D2B-8089-CB2AA4F535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5638800"/>
            <a:ext cx="2513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2"/>
          </p:nvPr>
        </p:nvSpPr>
        <p:spPr>
          <a:xfrm>
            <a:off x="4857750" y="1330853"/>
            <a:ext cx="3619458" cy="3714750"/>
          </a:xfrm>
          <a:prstGeom prst="rect">
            <a:avLst/>
          </a:prstGeom>
        </p:spPr>
        <p:txBody>
          <a:bodyPr/>
          <a:lstStyle>
            <a:lvl1pPr>
              <a:lnSpc>
                <a:spcPct val="70000"/>
              </a:lnSpc>
              <a:defRPr sz="5600" b="1" i="0" baseline="0">
                <a:solidFill>
                  <a:schemeClr val="bg2"/>
                </a:solidFill>
                <a:latin typeface="Effra"/>
                <a:cs typeface="Effra"/>
              </a:defRPr>
            </a:lvl1pPr>
            <a:lvl2pPr>
              <a:lnSpc>
                <a:spcPct val="70000"/>
              </a:lnSpc>
              <a:defRPr sz="5600" b="0" baseline="0">
                <a:solidFill>
                  <a:schemeClr val="tx1"/>
                </a:solidFill>
                <a:latin typeface="Effra Light"/>
                <a:cs typeface="Effra Light"/>
              </a:defRPr>
            </a:lvl2pPr>
            <a:lvl3pPr>
              <a:lnSpc>
                <a:spcPct val="70000"/>
              </a:lnSpc>
              <a:defRPr sz="5600" b="1" i="0" baseline="0">
                <a:solidFill>
                  <a:schemeClr val="bg1"/>
                </a:solidFill>
              </a:defRPr>
            </a:lvl3pPr>
            <a:lvl4pPr>
              <a:lnSpc>
                <a:spcPct val="70000"/>
              </a:lnSpc>
              <a:defRPr sz="5600" b="1" baseline="0">
                <a:solidFill>
                  <a:schemeClr val="bg2"/>
                </a:solidFill>
              </a:defRPr>
            </a:lvl4pPr>
            <a:lvl5pPr>
              <a:lnSpc>
                <a:spcPct val="70000"/>
              </a:lnSpc>
              <a:defRPr sz="5600" baseline="0">
                <a:solidFill>
                  <a:schemeClr val="bg2"/>
                </a:solidFill>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3"/>
          </p:nvPr>
        </p:nvSpPr>
        <p:spPr>
          <a:xfrm>
            <a:off x="0" y="0"/>
            <a:ext cx="4572000" cy="6858000"/>
          </a:xfrm>
          <a:prstGeom prst="rect">
            <a:avLst/>
          </a:prstGeom>
        </p:spPr>
        <p:txBody>
          <a:bodyPr lIns="1142458" rIns="1142458" anchor="ctr"/>
          <a:lstStyle>
            <a:lvl1pPr>
              <a:defRPr sz="1500" b="0" i="0" baseline="0">
                <a:solidFill>
                  <a:schemeClr val="tx2"/>
                </a:solidFill>
                <a:latin typeface="Effra Light"/>
                <a:cs typeface="Effra Light"/>
              </a:defRPr>
            </a:lvl1pPr>
          </a:lstStyle>
          <a:p>
            <a:pPr lvl="0"/>
            <a:r>
              <a:rPr lang="en-US" noProof="0"/>
              <a:t>Click icon to add picture</a:t>
            </a:r>
            <a:endParaRPr lang="en-US" noProof="0" dirty="0"/>
          </a:p>
        </p:txBody>
      </p:sp>
      <p:sp>
        <p:nvSpPr>
          <p:cNvPr id="7" name="Date Placeholder 2">
            <a:extLst>
              <a:ext uri="{FF2B5EF4-FFF2-40B4-BE49-F238E27FC236}">
                <a16:creationId xmlns:a16="http://schemas.microsoft.com/office/drawing/2014/main" id="{FA76C11F-FA00-4288-8DEE-A9B2BCB384E4}"/>
              </a:ext>
            </a:extLst>
          </p:cNvPr>
          <p:cNvSpPr>
            <a:spLocks noGrp="1"/>
          </p:cNvSpPr>
          <p:nvPr>
            <p:ph type="dt" sz="half" idx="14"/>
          </p:nvPr>
        </p:nvSpPr>
        <p:spPr>
          <a:xfrm>
            <a:off x="4851400" y="801688"/>
            <a:ext cx="3614738" cy="290512"/>
          </a:xfrm>
        </p:spPr>
        <p:txBody>
          <a:bodyPr/>
          <a:lstStyle>
            <a:lvl1pPr>
              <a:defRPr>
                <a:latin typeface="Effra"/>
              </a:defRPr>
            </a:lvl1pPr>
          </a:lstStyle>
          <a:p>
            <a:pPr>
              <a:defRPr/>
            </a:pPr>
            <a:endParaRPr lang="en-US"/>
          </a:p>
        </p:txBody>
      </p:sp>
    </p:spTree>
    <p:extLst>
      <p:ext uri="{BB962C8B-B14F-4D97-AF65-F5344CB8AC3E}">
        <p14:creationId xmlns:p14="http://schemas.microsoft.com/office/powerpoint/2010/main" val="368695980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sign Divider 1">
    <p:bg>
      <p:bgPr>
        <a:solidFill>
          <a:schemeClr val="accent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45F4B89-370A-49F0-9CCC-91323CA425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0" y="5638800"/>
            <a:ext cx="2513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ame 5">
            <a:extLst>
              <a:ext uri="{FF2B5EF4-FFF2-40B4-BE49-F238E27FC236}">
                <a16:creationId xmlns:a16="http://schemas.microsoft.com/office/drawing/2014/main" id="{CD5D2CF8-CBEE-494C-81B6-52AE3829D9AE}"/>
              </a:ext>
            </a:extLst>
          </p:cNvPr>
          <p:cNvSpPr/>
          <p:nvPr userDrawn="1"/>
        </p:nvSpPr>
        <p:spPr>
          <a:xfrm>
            <a:off x="377825" y="379413"/>
            <a:ext cx="8382000" cy="5238750"/>
          </a:xfrm>
          <a:prstGeom prst="frame">
            <a:avLst>
              <a:gd name="adj1" fmla="val 181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lstStyle/>
          <a:p>
            <a:pPr algn="ctr" defTabSz="456828" eaLnBrk="1" fontAlgn="auto" hangingPunct="1">
              <a:spcBef>
                <a:spcPts val="0"/>
              </a:spcBef>
              <a:spcAft>
                <a:spcPts val="0"/>
              </a:spcAft>
              <a:defRPr/>
            </a:pPr>
            <a:endParaRPr lang="en-US" dirty="0">
              <a:solidFill>
                <a:schemeClr val="tx1"/>
              </a:solidFill>
            </a:endParaRPr>
          </a:p>
        </p:txBody>
      </p:sp>
      <p:sp>
        <p:nvSpPr>
          <p:cNvPr id="3" name="Title 2"/>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761999" y="762000"/>
            <a:ext cx="5905500" cy="4381500"/>
          </a:xfrm>
          <a:prstGeom prst="rect">
            <a:avLst/>
          </a:prstGeom>
        </p:spPr>
        <p:txBody>
          <a:bodyPr/>
          <a:lstStyle>
            <a:lvl1pPr>
              <a:lnSpc>
                <a:spcPct val="70000"/>
              </a:lnSpc>
              <a:defRPr sz="4300" b="1" i="0">
                <a:solidFill>
                  <a:srgbClr val="FFCE00"/>
                </a:solidFill>
                <a:latin typeface="Effra"/>
              </a:defRPr>
            </a:lvl1pPr>
            <a:lvl2pPr>
              <a:lnSpc>
                <a:spcPct val="70000"/>
              </a:lnSpc>
              <a:defRPr sz="4300" b="0" i="0">
                <a:solidFill>
                  <a:schemeClr val="bg1"/>
                </a:solidFill>
                <a:latin typeface="Effra Light"/>
              </a:defRPr>
            </a:lvl2pPr>
            <a:lvl3pPr>
              <a:lnSpc>
                <a:spcPct val="70000"/>
              </a:lnSpc>
              <a:defRPr sz="4300" b="0" i="0">
                <a:solidFill>
                  <a:schemeClr val="tx1"/>
                </a:solidFill>
                <a:latin typeface="Effra"/>
              </a:defRPr>
            </a:lvl3pPr>
            <a:lvl4pPr>
              <a:lnSpc>
                <a:spcPct val="70000"/>
              </a:lnSpc>
              <a:defRPr sz="4300" b="1" i="0">
                <a:solidFill>
                  <a:schemeClr val="tx2"/>
                </a:solidFill>
                <a:latin typeface="Effra"/>
              </a:defRPr>
            </a:lvl4pPr>
            <a:lvl5pPr>
              <a:lnSpc>
                <a:spcPct val="70000"/>
              </a:lnSpc>
              <a:defRPr sz="4300" b="0" i="0">
                <a:solidFill>
                  <a:schemeClr val="tx1"/>
                </a:solidFill>
                <a:latin typeface="Effr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697581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sign Divider 2">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2C3D1D1-BE80-4B02-900D-EEC3D27EAB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5638800"/>
            <a:ext cx="2513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ame 5">
            <a:extLst>
              <a:ext uri="{FF2B5EF4-FFF2-40B4-BE49-F238E27FC236}">
                <a16:creationId xmlns:a16="http://schemas.microsoft.com/office/drawing/2014/main" id="{2FF4F938-862C-4157-8B93-D67FA28B71AF}"/>
              </a:ext>
            </a:extLst>
          </p:cNvPr>
          <p:cNvSpPr/>
          <p:nvPr userDrawn="1"/>
        </p:nvSpPr>
        <p:spPr>
          <a:xfrm>
            <a:off x="377825" y="379413"/>
            <a:ext cx="8382000" cy="5238750"/>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lstStyle/>
          <a:p>
            <a:pPr algn="ctr" defTabSz="456828" eaLnBrk="1" fontAlgn="auto" hangingPunct="1">
              <a:spcBef>
                <a:spcPts val="0"/>
              </a:spcBef>
              <a:spcAft>
                <a:spcPts val="0"/>
              </a:spcAft>
              <a:defRPr/>
            </a:pPr>
            <a:endParaRPr lang="en-US" dirty="0">
              <a:solidFill>
                <a:schemeClr val="tx1"/>
              </a:solidFill>
            </a:endParaRPr>
          </a:p>
        </p:txBody>
      </p:sp>
      <p:sp>
        <p:nvSpPr>
          <p:cNvPr id="3" name="Title 2"/>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p:nvPr>
        </p:nvSpPr>
        <p:spPr>
          <a:xfrm>
            <a:off x="761999" y="761999"/>
            <a:ext cx="5905500" cy="4381500"/>
          </a:xfrm>
          <a:prstGeom prst="rect">
            <a:avLst/>
          </a:prstGeom>
        </p:spPr>
        <p:txBody>
          <a:bodyPr/>
          <a:lstStyle>
            <a:lvl1pPr>
              <a:lnSpc>
                <a:spcPct val="70000"/>
              </a:lnSpc>
              <a:defRPr sz="4300" b="1" i="0">
                <a:solidFill>
                  <a:srgbClr val="77BC1F"/>
                </a:solidFill>
                <a:latin typeface="Effra"/>
              </a:defRPr>
            </a:lvl1pPr>
            <a:lvl2pPr>
              <a:lnSpc>
                <a:spcPct val="70000"/>
              </a:lnSpc>
              <a:defRPr sz="4300" b="0" i="0">
                <a:solidFill>
                  <a:schemeClr val="tx1"/>
                </a:solidFill>
                <a:latin typeface="Effra Light"/>
              </a:defRPr>
            </a:lvl2pPr>
            <a:lvl3pPr>
              <a:lnSpc>
                <a:spcPct val="70000"/>
              </a:lnSpc>
              <a:defRPr sz="4300" b="0" i="0">
                <a:solidFill>
                  <a:schemeClr val="accent3"/>
                </a:solidFill>
                <a:latin typeface="Effra"/>
              </a:defRPr>
            </a:lvl3pPr>
            <a:lvl4pPr>
              <a:lnSpc>
                <a:spcPct val="70000"/>
              </a:lnSpc>
              <a:defRPr sz="4300" b="1" i="0">
                <a:solidFill>
                  <a:schemeClr val="tx2"/>
                </a:solidFill>
                <a:latin typeface="Effra"/>
              </a:defRPr>
            </a:lvl4pPr>
            <a:lvl5pPr>
              <a:lnSpc>
                <a:spcPct val="70000"/>
              </a:lnSpc>
              <a:defRPr sz="4300" b="0" i="0">
                <a:solidFill>
                  <a:schemeClr val="tx1"/>
                </a:solidFill>
                <a:latin typeface="Effr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431310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sign Divider 3 (Photo)">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C541B943-8FF8-4227-ACD4-2F261D21FA9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0" y="5640388"/>
            <a:ext cx="2513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378354" y="379678"/>
            <a:ext cx="3714750" cy="5524500"/>
          </a:xfrm>
          <a:prstGeom prst="rect">
            <a:avLst/>
          </a:prstGeom>
        </p:spPr>
        <p:txBody>
          <a:bodyPr/>
          <a:lstStyle>
            <a:lvl1pPr>
              <a:lnSpc>
                <a:spcPct val="70000"/>
              </a:lnSpc>
              <a:defRPr sz="4300" b="1" i="0">
                <a:solidFill>
                  <a:srgbClr val="B0008E"/>
                </a:solidFill>
                <a:latin typeface="Effra"/>
              </a:defRPr>
            </a:lvl1pPr>
            <a:lvl2pPr>
              <a:lnSpc>
                <a:spcPct val="70000"/>
              </a:lnSpc>
              <a:defRPr sz="4300" b="0" i="0">
                <a:solidFill>
                  <a:schemeClr val="tx1"/>
                </a:solidFill>
                <a:latin typeface="Effra Light"/>
              </a:defRPr>
            </a:lvl2pPr>
            <a:lvl3pPr>
              <a:lnSpc>
                <a:spcPct val="70000"/>
              </a:lnSpc>
              <a:defRPr sz="4300" b="0" i="0">
                <a:solidFill>
                  <a:schemeClr val="accent1"/>
                </a:solidFill>
                <a:latin typeface="Effra"/>
              </a:defRPr>
            </a:lvl3pPr>
            <a:lvl4pPr>
              <a:lnSpc>
                <a:spcPct val="70000"/>
              </a:lnSpc>
              <a:defRPr sz="4300" b="1" i="0">
                <a:solidFill>
                  <a:schemeClr val="tx2"/>
                </a:solidFill>
                <a:latin typeface="Effra"/>
              </a:defRPr>
            </a:lvl4pPr>
            <a:lvl5pPr>
              <a:lnSpc>
                <a:spcPct val="70000"/>
              </a:lnSpc>
              <a:defRPr sz="4300" b="0" i="0">
                <a:solidFill>
                  <a:schemeClr val="bg2"/>
                </a:solidFill>
                <a:latin typeface="Effr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1"/>
          </p:nvPr>
        </p:nvSpPr>
        <p:spPr>
          <a:xfrm>
            <a:off x="4572013" y="0"/>
            <a:ext cx="4571999" cy="6858000"/>
          </a:xfrm>
          <a:prstGeom prst="rect">
            <a:avLst/>
          </a:prstGeom>
        </p:spPr>
        <p:txBody>
          <a:bodyPr lIns="76164" tIns="38080" rIns="76164" bIns="38080"/>
          <a:lstStyle>
            <a:lvl1pPr marL="0" marR="0" indent="0" algn="l" defTabSz="456828" rtl="0" eaLnBrk="1" fontAlgn="auto" latinLnBrk="0" hangingPunct="1">
              <a:lnSpc>
                <a:spcPts val="1500"/>
              </a:lnSpc>
              <a:spcBef>
                <a:spcPts val="0"/>
              </a:spcBef>
              <a:spcAft>
                <a:spcPts val="0"/>
              </a:spcAft>
              <a:buClrTx/>
              <a:buSzTx/>
              <a:buFontTx/>
              <a:buNone/>
              <a:tabLst/>
              <a:defRPr sz="1500" b="0" i="0">
                <a:solidFill>
                  <a:schemeClr val="bg2"/>
                </a:solidFill>
                <a:latin typeface="Effra Light"/>
                <a:cs typeface="Effra 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76992760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Intro Content">
    <p:spTree>
      <p:nvGrpSpPr>
        <p:cNvPr id="1" name=""/>
        <p:cNvGrpSpPr/>
        <p:nvPr/>
      </p:nvGrpSpPr>
      <p:grpSpPr>
        <a:xfrm>
          <a:off x="0" y="0"/>
          <a:ext cx="0" cy="0"/>
          <a:chOff x="0" y="0"/>
          <a:chExt cx="0" cy="0"/>
        </a:xfrm>
      </p:grpSpPr>
      <p:sp>
        <p:nvSpPr>
          <p:cNvPr id="9" name="Title 8"/>
          <p:cNvSpPr>
            <a:spLocks noGrp="1"/>
          </p:cNvSpPr>
          <p:nvPr>
            <p:ph type="title"/>
          </p:nvPr>
        </p:nvSpPr>
        <p:spPr>
          <a:xfrm>
            <a:off x="378365" y="373380"/>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13" name="Text Placeholder 3"/>
          <p:cNvSpPr>
            <a:spLocks noGrp="1"/>
          </p:cNvSpPr>
          <p:nvPr>
            <p:ph type="body" sz="quarter" idx="14"/>
          </p:nvPr>
        </p:nvSpPr>
        <p:spPr>
          <a:xfrm>
            <a:off x="378365" y="624840"/>
            <a:ext cx="8381999"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8354" y="1330854"/>
            <a:ext cx="8382000" cy="685800"/>
          </a:xfrm>
        </p:spPr>
        <p:txBody>
          <a:bodyPr>
            <a:noAutofit/>
          </a:bodyPr>
          <a:lstStyle>
            <a:lvl1pPr marL="0" indent="0">
              <a:lnSpc>
                <a:spcPts val="2000"/>
              </a:lnSpc>
              <a:spcAft>
                <a:spcPts val="667"/>
              </a:spcAft>
              <a:buFontTx/>
              <a:buNone/>
              <a:defRPr sz="1800" baseline="0">
                <a:solidFill>
                  <a:schemeClr val="tx1"/>
                </a:solidFill>
                <a:latin typeface="Effra"/>
              </a:defRPr>
            </a:lvl1pPr>
            <a:lvl2pPr marL="0" indent="0">
              <a:lnSpc>
                <a:spcPts val="2000"/>
              </a:lnSpc>
              <a:spcAft>
                <a:spcPts val="667"/>
              </a:spcAft>
              <a:buFontTx/>
              <a:buNone/>
              <a:defRPr sz="1800">
                <a:solidFill>
                  <a:schemeClr val="tx1"/>
                </a:solidFill>
                <a:latin typeface="Effra"/>
              </a:defRPr>
            </a:lvl2pPr>
            <a:lvl3pPr marL="0" indent="0">
              <a:lnSpc>
                <a:spcPts val="2000"/>
              </a:lnSpc>
              <a:spcAft>
                <a:spcPts val="667"/>
              </a:spcAft>
              <a:buFontTx/>
              <a:buNone/>
              <a:defRPr sz="1800">
                <a:solidFill>
                  <a:schemeClr val="tx1"/>
                </a:solidFill>
                <a:latin typeface="Effra"/>
              </a:defRPr>
            </a:lvl3pPr>
            <a:lvl4pPr marL="0" indent="0">
              <a:lnSpc>
                <a:spcPts val="2000"/>
              </a:lnSpc>
              <a:spcAft>
                <a:spcPts val="667"/>
              </a:spcAft>
              <a:buFontTx/>
              <a:buNone/>
              <a:defRPr sz="1800">
                <a:solidFill>
                  <a:schemeClr val="tx1"/>
                </a:solidFill>
                <a:latin typeface="Effra"/>
              </a:defRPr>
            </a:lvl4pPr>
            <a:lvl5pPr marL="0" indent="0">
              <a:lnSpc>
                <a:spcPts val="2000"/>
              </a:lnSpc>
              <a:spcAft>
                <a:spcPts val="667"/>
              </a:spcAft>
              <a:buFontTx/>
              <a:buNone/>
              <a:defRPr sz="1800">
                <a:solidFill>
                  <a:schemeClr val="tx1"/>
                </a:solidFill>
                <a:latin typeface="Effra"/>
              </a:defRPr>
            </a:lvl5pPr>
            <a:lvl6pPr marL="0" indent="0">
              <a:lnSpc>
                <a:spcPts val="2167"/>
              </a:lnSpc>
              <a:buFontTx/>
              <a:buNone/>
              <a:defRPr sz="1900">
                <a:solidFill>
                  <a:schemeClr val="tx1"/>
                </a:solidFill>
              </a:defRPr>
            </a:lvl6pPr>
            <a:lvl7pPr marL="0" indent="0">
              <a:lnSpc>
                <a:spcPts val="2167"/>
              </a:lnSpc>
              <a:buFontTx/>
              <a:buNone/>
              <a:defRPr sz="190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378354" y="2024053"/>
            <a:ext cx="4192323" cy="3880125"/>
          </a:xfrm>
        </p:spPr>
        <p:txBody>
          <a:bodyPr rIns="152328"/>
          <a:lstStyle>
            <a:lvl1pPr marL="380820" indent="-190409" algn="l">
              <a:lnSpc>
                <a:spcPts val="1833"/>
              </a:lnSpc>
              <a:spcAft>
                <a:spcPts val="500"/>
              </a:spcAft>
              <a:buFont typeface="Wingdings" charset="2"/>
              <a:buChar char="§"/>
              <a:defRPr sz="1700">
                <a:solidFill>
                  <a:schemeClr val="tx2"/>
                </a:solidFill>
              </a:defRPr>
            </a:lvl1pPr>
            <a:lvl2pPr marL="571224" indent="-190409">
              <a:defRPr>
                <a:solidFill>
                  <a:schemeClr val="tx2"/>
                </a:solidFill>
              </a:defRPr>
            </a:lvl2pPr>
            <a:lvl3pPr marL="765609" indent="-190409">
              <a:defRPr>
                <a:solidFill>
                  <a:schemeClr val="tx2"/>
                </a:solidFill>
              </a:defRPr>
            </a:lvl3pPr>
            <a:lvl4pPr marL="954687" indent="-190409">
              <a:defRPr/>
            </a:lvl4pPr>
            <a:lvl5pPr marL="1146417" indent="-189087">
              <a:defRPr/>
            </a:lvl5pPr>
            <a:lvl6pPr marL="1334183" indent="-187764">
              <a:defRPr/>
            </a:lvl6pPr>
            <a:lvl7pPr marL="1523268" indent="-189087" defTabSz="416518">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4570677" y="2024053"/>
            <a:ext cx="4189677" cy="3880125"/>
          </a:xfrm>
        </p:spPr>
        <p:txBody>
          <a:bodyPr rIns="152328"/>
          <a:lstStyle>
            <a:lvl1pPr marL="380820" indent="-190409" algn="l">
              <a:lnSpc>
                <a:spcPts val="1833"/>
              </a:lnSpc>
              <a:spcAft>
                <a:spcPts val="500"/>
              </a:spcAft>
              <a:buFont typeface="Wingdings" charset="2"/>
              <a:buChar char="§"/>
              <a:defRPr sz="1700">
                <a:solidFill>
                  <a:srgbClr val="004B87"/>
                </a:solidFill>
              </a:defRPr>
            </a:lvl1pPr>
            <a:lvl2pPr marL="571224" indent="-190409">
              <a:defRPr>
                <a:solidFill>
                  <a:srgbClr val="004B87"/>
                </a:solidFill>
              </a:defRPr>
            </a:lvl2pPr>
            <a:lvl3pPr marL="765609" indent="-190409">
              <a:defRPr>
                <a:solidFill>
                  <a:srgbClr val="004B87"/>
                </a:solidFill>
              </a:defRPr>
            </a:lvl3pPr>
            <a:lvl4pPr marL="954687" indent="-190409">
              <a:defRPr/>
            </a:lvl4pPr>
            <a:lvl5pPr marL="1146417" indent="-189087">
              <a:defRPr/>
            </a:lvl5pPr>
            <a:lvl6pPr marL="1334183" indent="-187764">
              <a:defRPr/>
            </a:lvl6pPr>
            <a:lvl7pPr marL="1523268" indent="-189087" defTabSz="416518">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A3DF5546-705B-454E-95F6-D1725713A206}"/>
              </a:ext>
            </a:extLst>
          </p:cNvPr>
          <p:cNvSpPr>
            <a:spLocks noGrp="1"/>
          </p:cNvSpPr>
          <p:nvPr>
            <p:ph type="sldNum" sz="quarter" idx="16"/>
          </p:nvPr>
        </p:nvSpPr>
        <p:spPr/>
        <p:txBody>
          <a:bodyPr/>
          <a:lstStyle>
            <a:lvl1pPr>
              <a:defRPr/>
            </a:lvl1pPr>
          </a:lstStyle>
          <a:p>
            <a:pPr>
              <a:defRPr/>
            </a:pPr>
            <a:fld id="{4D2C17C4-DD97-4014-8BAB-72037BFD86A0}" type="slidenum">
              <a:rPr lang="en-US" altLang="en-US"/>
              <a:pPr>
                <a:defRPr/>
              </a:pPr>
              <a:t>‹#›</a:t>
            </a:fld>
            <a:endParaRPr lang="en-US" altLang="en-US"/>
          </a:p>
        </p:txBody>
      </p:sp>
      <p:sp>
        <p:nvSpPr>
          <p:cNvPr id="8" name="Footer Placeholder 4">
            <a:extLst>
              <a:ext uri="{FF2B5EF4-FFF2-40B4-BE49-F238E27FC236}">
                <a16:creationId xmlns:a16="http://schemas.microsoft.com/office/drawing/2014/main" id="{4DDBE37A-F443-4C66-B114-D7F675F9B2D9}"/>
              </a:ext>
            </a:extLst>
          </p:cNvPr>
          <p:cNvSpPr>
            <a:spLocks noGrp="1"/>
          </p:cNvSpPr>
          <p:nvPr>
            <p:ph type="ftr" sz="quarter" idx="17"/>
          </p:nvPr>
        </p:nvSpPr>
        <p:spPr/>
        <p:txBody>
          <a:bodyPr/>
          <a:lstStyle>
            <a:lvl1pPr>
              <a:defRPr/>
            </a:lvl1pPr>
          </a:lstStyle>
          <a:p>
            <a:pPr>
              <a:defRPr/>
            </a:pPr>
            <a:r>
              <a:rPr lang="en-US"/>
              <a:t>Quality Guidelines for Medtronic Distributors</a:t>
            </a:r>
            <a:endParaRPr lang="en-US" dirty="0">
              <a:solidFill>
                <a:srgbClr val="FFFFFF"/>
              </a:solidFill>
            </a:endParaRPr>
          </a:p>
        </p:txBody>
      </p:sp>
    </p:spTree>
    <p:extLst>
      <p:ext uri="{BB962C8B-B14F-4D97-AF65-F5344CB8AC3E}">
        <p14:creationId xmlns:p14="http://schemas.microsoft.com/office/powerpoint/2010/main" val="1389235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sign Divider 4 (Photo)">
    <p:bg>
      <p:bgPr>
        <a:solidFill>
          <a:schemeClr val="bg2"/>
        </a:soli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6DB795E6-ACBF-4038-BA6B-0E6433F6EE7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0" y="5640388"/>
            <a:ext cx="2513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378354" y="379678"/>
            <a:ext cx="3714750" cy="5043118"/>
          </a:xfrm>
          <a:prstGeom prst="rect">
            <a:avLst/>
          </a:prstGeom>
        </p:spPr>
        <p:txBody>
          <a:bodyPr/>
          <a:lstStyle>
            <a:lvl1pPr>
              <a:lnSpc>
                <a:spcPct val="70000"/>
              </a:lnSpc>
              <a:defRPr sz="4300" b="1" i="0">
                <a:solidFill>
                  <a:schemeClr val="bg1"/>
                </a:solidFill>
                <a:latin typeface="Effra"/>
              </a:defRPr>
            </a:lvl1pPr>
            <a:lvl2pPr>
              <a:lnSpc>
                <a:spcPct val="70000"/>
              </a:lnSpc>
              <a:defRPr sz="4300" b="0" i="0">
                <a:solidFill>
                  <a:schemeClr val="tx1"/>
                </a:solidFill>
                <a:latin typeface="Effra Light"/>
              </a:defRPr>
            </a:lvl2pPr>
            <a:lvl3pPr>
              <a:lnSpc>
                <a:spcPct val="70000"/>
              </a:lnSpc>
              <a:defRPr sz="4300" b="0" i="0">
                <a:solidFill>
                  <a:schemeClr val="accent1"/>
                </a:solidFill>
                <a:latin typeface="Effra"/>
              </a:defRPr>
            </a:lvl3pPr>
            <a:lvl4pPr>
              <a:lnSpc>
                <a:spcPct val="70000"/>
              </a:lnSpc>
              <a:defRPr sz="4300" b="1" i="0">
                <a:solidFill>
                  <a:schemeClr val="tx2"/>
                </a:solidFill>
                <a:latin typeface="Effra"/>
              </a:defRPr>
            </a:lvl4pPr>
            <a:lvl5pPr>
              <a:lnSpc>
                <a:spcPct val="70000"/>
              </a:lnSpc>
              <a:defRPr sz="4300" b="0" i="0">
                <a:solidFill>
                  <a:schemeClr val="tx1"/>
                </a:solidFill>
                <a:latin typeface="Effr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1"/>
          </p:nvPr>
        </p:nvSpPr>
        <p:spPr>
          <a:xfrm>
            <a:off x="4572013" y="0"/>
            <a:ext cx="4571999" cy="6858000"/>
          </a:xfrm>
          <a:prstGeom prst="rect">
            <a:avLst/>
          </a:prstGeom>
        </p:spPr>
        <p:txBody>
          <a:bodyPr lIns="76164" tIns="38080" rIns="76164" bIns="38080"/>
          <a:lstStyle>
            <a:lvl1pPr marL="0" marR="0" indent="0" algn="l" defTabSz="456828" rtl="0" eaLnBrk="1" fontAlgn="auto" latinLnBrk="0" hangingPunct="1">
              <a:lnSpc>
                <a:spcPts val="1500"/>
              </a:lnSpc>
              <a:spcBef>
                <a:spcPts val="0"/>
              </a:spcBef>
              <a:spcAft>
                <a:spcPts val="0"/>
              </a:spcAft>
              <a:buClrTx/>
              <a:buSzTx/>
              <a:buFontTx/>
              <a:buNone/>
              <a:tabLst/>
              <a:defRPr sz="1500" b="0" i="0">
                <a:solidFill>
                  <a:schemeClr val="accent1"/>
                </a:solidFill>
                <a:latin typeface="Effra Light"/>
                <a:cs typeface="Effra 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83454666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sign Title 1">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p>
        </p:txBody>
      </p:sp>
      <p:sp>
        <p:nvSpPr>
          <p:cNvPr id="10" name="Picture Placeholder 9"/>
          <p:cNvSpPr>
            <a:spLocks noGrp="1"/>
          </p:cNvSpPr>
          <p:nvPr>
            <p:ph type="pic" sz="quarter" idx="12" hasCustomPrompt="1"/>
          </p:nvPr>
        </p:nvSpPr>
        <p:spPr>
          <a:xfrm>
            <a:off x="5715000" y="0"/>
            <a:ext cx="3429000" cy="3429000"/>
          </a:xfrm>
          <a:prstGeom prst="rect">
            <a:avLst/>
          </a:prstGeom>
          <a:solidFill>
            <a:schemeClr val="accent1"/>
          </a:solidFill>
        </p:spPr>
        <p:txBody>
          <a:bodyPr vert="horz" lIns="76197" tIns="38098" rIns="76197" bIns="38098">
            <a:normAutofit/>
          </a:bodyPr>
          <a:lstStyle>
            <a:lvl1pPr>
              <a:defRPr sz="1500" b="0" i="0">
                <a:solidFill>
                  <a:schemeClr val="tx2"/>
                </a:solidFill>
                <a:latin typeface="Effra Light"/>
                <a:cs typeface="Effra Light"/>
              </a:defRPr>
            </a:lvl1pPr>
          </a:lstStyle>
          <a:p>
            <a:r>
              <a:rPr lang="en-US" dirty="0"/>
              <a:t>Add photo or leave as solid Color</a:t>
            </a:r>
          </a:p>
        </p:txBody>
      </p:sp>
      <p:sp>
        <p:nvSpPr>
          <p:cNvPr id="8" name="Rectangle 7"/>
          <p:cNvSpPr/>
          <p:nvPr userDrawn="1"/>
        </p:nvSpPr>
        <p:spPr>
          <a:xfrm>
            <a:off x="5715000" y="3429000"/>
            <a:ext cx="3429000" cy="3429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6197" tIns="38098" rIns="76197" bIns="38098" rtlCol="0" anchor="t" anchorCtr="0"/>
          <a:lstStyle/>
          <a:p>
            <a:pPr algn="ctr"/>
            <a:endParaRPr lang="en-US" dirty="0"/>
          </a:p>
        </p:txBody>
      </p:sp>
      <p:pic>
        <p:nvPicPr>
          <p:cNvPr id="11" name="Picture 10"/>
          <p:cNvPicPr>
            <a:picLocks noChangeAspect="1"/>
          </p:cNvPicPr>
          <p:nvPr userDrawn="1"/>
        </p:nvPicPr>
        <p:blipFill>
          <a:blip r:embed="rId2"/>
          <a:stretch>
            <a:fillRect/>
          </a:stretch>
        </p:blipFill>
        <p:spPr>
          <a:xfrm>
            <a:off x="6552703" y="5639887"/>
            <a:ext cx="2513401" cy="1144030"/>
          </a:xfrm>
          <a:prstGeom prst="rect">
            <a:avLst/>
          </a:prstGeom>
        </p:spPr>
      </p:pic>
      <p:sp>
        <p:nvSpPr>
          <p:cNvPr id="3" name="Date Placeholder 2"/>
          <p:cNvSpPr>
            <a:spLocks noGrp="1"/>
          </p:cNvSpPr>
          <p:nvPr>
            <p:ph type="dt" sz="half" idx="10"/>
          </p:nvPr>
        </p:nvSpPr>
        <p:spPr>
          <a:xfrm>
            <a:off x="378354" y="343061"/>
            <a:ext cx="4568607" cy="190500"/>
          </a:xfrm>
        </p:spPr>
        <p:txBody>
          <a:bodyPr/>
          <a:lstStyle>
            <a:lvl1pPr>
              <a:defRPr>
                <a:latin typeface="Effra"/>
              </a:defRPr>
            </a:lvl1pPr>
          </a:lstStyle>
          <a:p>
            <a:endParaRPr lang="en-US" dirty="0"/>
          </a:p>
        </p:txBody>
      </p:sp>
      <p:sp>
        <p:nvSpPr>
          <p:cNvPr id="6" name="Text Placeholder 5"/>
          <p:cNvSpPr>
            <a:spLocks noGrp="1"/>
          </p:cNvSpPr>
          <p:nvPr>
            <p:ph type="body" sz="quarter" idx="11"/>
          </p:nvPr>
        </p:nvSpPr>
        <p:spPr>
          <a:xfrm>
            <a:off x="378354" y="1330857"/>
            <a:ext cx="4565843" cy="3615241"/>
          </a:xfrm>
          <a:prstGeom prst="rect">
            <a:avLst/>
          </a:prstGeom>
        </p:spPr>
        <p:txBody>
          <a:bodyPr vert="horz" lIns="0" tIns="0" rIns="0" bIns="0"/>
          <a:lstStyle>
            <a:lvl1pPr>
              <a:lnSpc>
                <a:spcPct val="70000"/>
              </a:lnSpc>
              <a:defRPr/>
            </a:lvl1pPr>
            <a:lvl2pPr>
              <a:lnSpc>
                <a:spcPct val="70000"/>
              </a:lnSpc>
              <a:defRPr/>
            </a:lvl2pPr>
            <a:lvl3pPr>
              <a:lnSpc>
                <a:spcPct val="70000"/>
              </a:lnSpc>
              <a:defRPr/>
            </a:lvl3pPr>
            <a:lvl4pPr>
              <a:lnSpc>
                <a:spcPct val="70000"/>
              </a:lnSpc>
              <a:defRPr/>
            </a:lvl4pPr>
            <a:lvl5pPr>
              <a:lnSpc>
                <a:spcPct val="7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378354" y="5935175"/>
            <a:ext cx="4565843" cy="595507"/>
          </a:xfrm>
        </p:spPr>
        <p:txBody>
          <a:bodyPr>
            <a:normAutofit/>
          </a:bodyPr>
          <a:lstStyle>
            <a:lvl1pPr>
              <a:lnSpc>
                <a:spcPts val="1500"/>
              </a:lnSpc>
              <a:defRPr sz="1500" b="0" i="0">
                <a:solidFill>
                  <a:schemeClr val="tx2"/>
                </a:solidFill>
                <a:latin typeface="Effra"/>
                <a:cs typeface="Effra Light"/>
              </a:defRPr>
            </a:lvl1pPr>
            <a:lvl2pPr>
              <a:lnSpc>
                <a:spcPts val="1500"/>
              </a:lnSpc>
              <a:defRPr sz="1500" b="1">
                <a:solidFill>
                  <a:schemeClr val="tx2"/>
                </a:solidFill>
                <a:latin typeface="+mn-lt"/>
              </a:defRPr>
            </a:lvl2pPr>
            <a:lvl3pPr>
              <a:lnSpc>
                <a:spcPts val="1500"/>
              </a:lnSpc>
              <a:defRPr sz="1500" b="0">
                <a:solidFill>
                  <a:schemeClr val="tx2"/>
                </a:solidFill>
                <a:latin typeface="+mn-lt"/>
              </a:defRPr>
            </a:lvl3pPr>
            <a:lvl4pPr>
              <a:lnSpc>
                <a:spcPts val="1500"/>
              </a:lnSpc>
              <a:defRPr sz="1500">
                <a:solidFill>
                  <a:schemeClr val="tx2"/>
                </a:solidFill>
                <a:latin typeface="+mn-lt"/>
              </a:defRPr>
            </a:lvl4pPr>
            <a:lvl5pPr>
              <a:lnSpc>
                <a:spcPts val="1500"/>
              </a:lnSpc>
              <a:defRPr sz="15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4187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sign Title 2">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6553200" y="5638800"/>
            <a:ext cx="2513542" cy="1144095"/>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78353" y="342899"/>
            <a:ext cx="3810000" cy="190500"/>
          </a:xfrm>
        </p:spPr>
        <p:txBody>
          <a:bodyPr/>
          <a:lstStyle>
            <a:lvl1pPr>
              <a:defRPr>
                <a:latin typeface="Effra"/>
              </a:defRPr>
            </a:lvl1pPr>
          </a:lstStyle>
          <a:p>
            <a:endParaRPr lang="en-US" dirty="0"/>
          </a:p>
        </p:txBody>
      </p:sp>
      <p:sp>
        <p:nvSpPr>
          <p:cNvPr id="5" name="Text Placeholder 4"/>
          <p:cNvSpPr>
            <a:spLocks noGrp="1"/>
          </p:cNvSpPr>
          <p:nvPr>
            <p:ph type="body" sz="quarter" idx="12"/>
          </p:nvPr>
        </p:nvSpPr>
        <p:spPr>
          <a:xfrm>
            <a:off x="378354" y="1330853"/>
            <a:ext cx="6858000" cy="4381500"/>
          </a:xfrm>
          <a:prstGeom prst="rect">
            <a:avLst/>
          </a:prstGeom>
        </p:spPr>
        <p:txBody>
          <a:bodyPr vert="horz" lIns="0" tIns="0" rIns="0" bIns="0">
            <a:normAutofit/>
          </a:bodyPr>
          <a:lstStyle>
            <a:lvl1pPr>
              <a:lnSpc>
                <a:spcPct val="70000"/>
              </a:lnSpc>
              <a:defRPr sz="8300" b="1" i="0" baseline="0">
                <a:solidFill>
                  <a:schemeClr val="tx2"/>
                </a:solidFill>
                <a:latin typeface="Effra"/>
                <a:cs typeface="Effra"/>
              </a:defRPr>
            </a:lvl1pPr>
            <a:lvl2pPr>
              <a:lnSpc>
                <a:spcPct val="70000"/>
              </a:lnSpc>
              <a:defRPr sz="8300" b="0" baseline="0">
                <a:solidFill>
                  <a:schemeClr val="tx2"/>
                </a:solidFill>
                <a:latin typeface="Effra Light"/>
                <a:cs typeface="Effra Light"/>
              </a:defRPr>
            </a:lvl2pPr>
            <a:lvl3pPr>
              <a:lnSpc>
                <a:spcPct val="70000"/>
              </a:lnSpc>
              <a:defRPr sz="8300" b="1" i="0" baseline="0">
                <a:solidFill>
                  <a:schemeClr val="bg1"/>
                </a:solidFill>
              </a:defRPr>
            </a:lvl3pPr>
            <a:lvl4pPr>
              <a:lnSpc>
                <a:spcPct val="70000"/>
              </a:lnSpc>
              <a:defRPr sz="8300" b="1" baseline="0">
                <a:latin typeface="+mn-lt"/>
              </a:defRPr>
            </a:lvl4pPr>
            <a:lvl5pPr>
              <a:lnSpc>
                <a:spcPct val="70000"/>
              </a:lnSpc>
              <a:defRPr sz="8300" baseline="0">
                <a:solidFill>
                  <a:schemeClr val="tx2"/>
                </a:solidFill>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378354" y="5932914"/>
            <a:ext cx="3810000" cy="574908"/>
          </a:xfrm>
          <a:prstGeom prst="rect">
            <a:avLst/>
          </a:prstGeom>
        </p:spPr>
        <p:txBody>
          <a:bodyPr vert="horz" lIns="0" tIns="0" rIns="0" bIns="0">
            <a:normAutofit/>
          </a:bodyPr>
          <a:lstStyle>
            <a:lvl1pPr>
              <a:lnSpc>
                <a:spcPts val="1500"/>
              </a:lnSpc>
              <a:defRPr sz="1500" b="0">
                <a:solidFill>
                  <a:schemeClr val="tx2"/>
                </a:solidFill>
                <a:latin typeface="Effra"/>
              </a:defRPr>
            </a:lvl1pPr>
            <a:lvl2pPr>
              <a:lnSpc>
                <a:spcPts val="1500"/>
              </a:lnSpc>
              <a:defRPr sz="1500" b="1">
                <a:solidFill>
                  <a:schemeClr val="tx2"/>
                </a:solidFill>
                <a:latin typeface="+mn-lt"/>
              </a:defRPr>
            </a:lvl2pPr>
            <a:lvl3pPr>
              <a:lnSpc>
                <a:spcPts val="1500"/>
              </a:lnSpc>
              <a:defRPr sz="1500">
                <a:solidFill>
                  <a:schemeClr val="tx2"/>
                </a:solidFill>
                <a:latin typeface="+mn-lt"/>
              </a:defRPr>
            </a:lvl3pPr>
            <a:lvl4pPr>
              <a:lnSpc>
                <a:spcPts val="1500"/>
              </a:lnSpc>
              <a:defRPr sz="1500">
                <a:solidFill>
                  <a:schemeClr val="tx2"/>
                </a:solidFill>
                <a:latin typeface="+mn-lt"/>
              </a:defRPr>
            </a:lvl4pPr>
            <a:lvl5pPr>
              <a:lnSpc>
                <a:spcPts val="1500"/>
              </a:lnSpc>
              <a:defRPr sz="15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8536542"/>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sign Title 5">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6553200" y="5638800"/>
            <a:ext cx="2513542" cy="1144095"/>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78353" y="342899"/>
            <a:ext cx="3810000" cy="190500"/>
          </a:xfrm>
        </p:spPr>
        <p:txBody>
          <a:bodyPr/>
          <a:lstStyle>
            <a:lvl1pPr>
              <a:defRPr>
                <a:latin typeface="Effra"/>
              </a:defRPr>
            </a:lvl1pPr>
          </a:lstStyle>
          <a:p>
            <a:endParaRPr lang="en-US" dirty="0"/>
          </a:p>
        </p:txBody>
      </p:sp>
      <p:sp>
        <p:nvSpPr>
          <p:cNvPr id="5" name="Text Placeholder 4"/>
          <p:cNvSpPr>
            <a:spLocks noGrp="1"/>
          </p:cNvSpPr>
          <p:nvPr>
            <p:ph type="body" sz="quarter" idx="12"/>
          </p:nvPr>
        </p:nvSpPr>
        <p:spPr>
          <a:xfrm>
            <a:off x="378353" y="1330853"/>
            <a:ext cx="5676900" cy="4381500"/>
          </a:xfrm>
          <a:prstGeom prst="rect">
            <a:avLst/>
          </a:prstGeom>
        </p:spPr>
        <p:txBody>
          <a:bodyPr vert="horz" lIns="0" tIns="0" rIns="0" bIns="0">
            <a:normAutofit/>
          </a:bodyPr>
          <a:lstStyle>
            <a:lvl1pPr>
              <a:lnSpc>
                <a:spcPct val="70000"/>
              </a:lnSpc>
              <a:defRPr sz="8300" b="1" i="0" baseline="0">
                <a:solidFill>
                  <a:schemeClr val="tx2"/>
                </a:solidFill>
                <a:latin typeface="Effra"/>
                <a:cs typeface="Effra"/>
              </a:defRPr>
            </a:lvl1pPr>
            <a:lvl2pPr>
              <a:lnSpc>
                <a:spcPct val="70000"/>
              </a:lnSpc>
              <a:defRPr sz="8300" b="0" baseline="0">
                <a:solidFill>
                  <a:schemeClr val="tx2"/>
                </a:solidFill>
                <a:latin typeface="Effra Light"/>
                <a:cs typeface="Effra Light"/>
              </a:defRPr>
            </a:lvl2pPr>
            <a:lvl3pPr>
              <a:lnSpc>
                <a:spcPct val="70000"/>
              </a:lnSpc>
              <a:defRPr sz="8300" b="1" i="0" baseline="0">
                <a:solidFill>
                  <a:schemeClr val="bg2"/>
                </a:solidFill>
              </a:defRPr>
            </a:lvl3pPr>
            <a:lvl4pPr>
              <a:lnSpc>
                <a:spcPct val="70000"/>
              </a:lnSpc>
              <a:defRPr sz="8300" b="1" baseline="0">
                <a:latin typeface="+mn-lt"/>
              </a:defRPr>
            </a:lvl4pPr>
            <a:lvl5pPr>
              <a:lnSpc>
                <a:spcPct val="70000"/>
              </a:lnSpc>
              <a:defRPr sz="8300" baseline="0">
                <a:solidFill>
                  <a:schemeClr val="tx2"/>
                </a:solidFill>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378354" y="5932914"/>
            <a:ext cx="3810000" cy="574908"/>
          </a:xfrm>
          <a:prstGeom prst="rect">
            <a:avLst/>
          </a:prstGeom>
        </p:spPr>
        <p:txBody>
          <a:bodyPr vert="horz" lIns="0" tIns="0" rIns="0" bIns="0">
            <a:normAutofit/>
          </a:bodyPr>
          <a:lstStyle>
            <a:lvl1pPr>
              <a:lnSpc>
                <a:spcPts val="1500"/>
              </a:lnSpc>
              <a:defRPr sz="1500" b="0">
                <a:solidFill>
                  <a:schemeClr val="accent3"/>
                </a:solidFill>
                <a:latin typeface="Effra"/>
              </a:defRPr>
            </a:lvl1pPr>
            <a:lvl2pPr>
              <a:lnSpc>
                <a:spcPts val="1500"/>
              </a:lnSpc>
              <a:defRPr sz="1500" b="1">
                <a:solidFill>
                  <a:schemeClr val="accent3"/>
                </a:solidFill>
                <a:latin typeface="+mn-lt"/>
              </a:defRPr>
            </a:lvl2pPr>
            <a:lvl3pPr>
              <a:lnSpc>
                <a:spcPts val="1500"/>
              </a:lnSpc>
              <a:defRPr sz="1500">
                <a:solidFill>
                  <a:schemeClr val="accent3"/>
                </a:solidFill>
                <a:latin typeface="+mn-lt"/>
              </a:defRPr>
            </a:lvl3pPr>
            <a:lvl4pPr>
              <a:lnSpc>
                <a:spcPts val="1500"/>
              </a:lnSpc>
              <a:defRPr sz="1500">
                <a:solidFill>
                  <a:schemeClr val="accent3"/>
                </a:solidFill>
                <a:latin typeface="+mn-lt"/>
              </a:defRPr>
            </a:lvl4pPr>
            <a:lvl5pPr>
              <a:lnSpc>
                <a:spcPts val="1500"/>
              </a:lnSpc>
              <a:defRPr sz="1500">
                <a:solidFill>
                  <a:schemeClr val="accent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34431"/>
          <a:stretch/>
        </p:blipFill>
        <p:spPr>
          <a:xfrm>
            <a:off x="6132237" y="1183968"/>
            <a:ext cx="3011764" cy="4440959"/>
          </a:xfrm>
          <a:prstGeom prst="rect">
            <a:avLst/>
          </a:prstGeom>
        </p:spPr>
      </p:pic>
    </p:spTree>
    <p:extLst>
      <p:ext uri="{BB962C8B-B14F-4D97-AF65-F5344CB8AC3E}">
        <p14:creationId xmlns:p14="http://schemas.microsoft.com/office/powerpoint/2010/main" val="15794698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sign Title 3">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6552703" y="5639887"/>
            <a:ext cx="2513401" cy="114403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a:xfrm>
            <a:off x="378353" y="342900"/>
            <a:ext cx="3810000" cy="190500"/>
          </a:xfrm>
        </p:spPr>
        <p:txBody>
          <a:bodyPr/>
          <a:lstStyle>
            <a:lvl1pPr>
              <a:defRPr>
                <a:solidFill>
                  <a:schemeClr val="tx1"/>
                </a:solidFill>
                <a:latin typeface="Effra"/>
              </a:defRPr>
            </a:lvl1pPr>
          </a:lstStyle>
          <a:p>
            <a:endParaRPr lang="en-US" dirty="0"/>
          </a:p>
        </p:txBody>
      </p:sp>
      <p:sp>
        <p:nvSpPr>
          <p:cNvPr id="5" name="Text Placeholder 4"/>
          <p:cNvSpPr>
            <a:spLocks noGrp="1"/>
          </p:cNvSpPr>
          <p:nvPr>
            <p:ph type="body" sz="quarter" idx="12"/>
          </p:nvPr>
        </p:nvSpPr>
        <p:spPr>
          <a:xfrm>
            <a:off x="378354" y="1330853"/>
            <a:ext cx="6858000" cy="4381500"/>
          </a:xfrm>
          <a:prstGeom prst="rect">
            <a:avLst/>
          </a:prstGeom>
        </p:spPr>
        <p:txBody>
          <a:bodyPr vert="horz" lIns="0" tIns="0" rIns="0" bIns="0">
            <a:normAutofit/>
          </a:bodyPr>
          <a:lstStyle>
            <a:lvl1pPr>
              <a:lnSpc>
                <a:spcPct val="70000"/>
              </a:lnSpc>
              <a:defRPr sz="8300" b="1" i="0" baseline="0">
                <a:solidFill>
                  <a:schemeClr val="tx1"/>
                </a:solidFill>
                <a:latin typeface="Effra"/>
                <a:cs typeface="Effra"/>
              </a:defRPr>
            </a:lvl1pPr>
            <a:lvl2pPr>
              <a:lnSpc>
                <a:spcPct val="70000"/>
              </a:lnSpc>
              <a:defRPr sz="8300" b="0" baseline="0">
                <a:solidFill>
                  <a:schemeClr val="tx1"/>
                </a:solidFill>
                <a:latin typeface="Effra Light"/>
                <a:cs typeface="Effra Light"/>
              </a:defRPr>
            </a:lvl2pPr>
            <a:lvl3pPr>
              <a:lnSpc>
                <a:spcPct val="70000"/>
              </a:lnSpc>
              <a:defRPr sz="8300" b="1" i="0" baseline="0">
                <a:solidFill>
                  <a:srgbClr val="77BC1F"/>
                </a:solidFill>
              </a:defRPr>
            </a:lvl3pPr>
            <a:lvl4pPr>
              <a:lnSpc>
                <a:spcPct val="70000"/>
              </a:lnSpc>
              <a:defRPr sz="8300" b="1" baseline="0"/>
            </a:lvl4pPr>
            <a:lvl5pPr>
              <a:lnSpc>
                <a:spcPct val="70000"/>
              </a:lnSpc>
              <a:defRPr sz="8300" baseline="0">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378353" y="5932566"/>
            <a:ext cx="3810000" cy="758857"/>
          </a:xfrm>
          <a:prstGeom prst="rect">
            <a:avLst/>
          </a:prstGeom>
        </p:spPr>
        <p:txBody>
          <a:bodyPr vert="horz" lIns="0" tIns="0" rIns="0" bIns="0">
            <a:normAutofit/>
          </a:bodyPr>
          <a:lstStyle>
            <a:lvl1pPr>
              <a:lnSpc>
                <a:spcPts val="1500"/>
              </a:lnSpc>
              <a:defRPr sz="1500" b="0">
                <a:solidFill>
                  <a:schemeClr val="accent1"/>
                </a:solidFill>
                <a:latin typeface="+mn-lt"/>
              </a:defRPr>
            </a:lvl1pPr>
            <a:lvl2pPr>
              <a:lnSpc>
                <a:spcPts val="1500"/>
              </a:lnSpc>
              <a:defRPr sz="1500" b="1">
                <a:solidFill>
                  <a:schemeClr val="accent1"/>
                </a:solidFill>
                <a:latin typeface="+mn-lt"/>
              </a:defRPr>
            </a:lvl2pPr>
            <a:lvl3pPr>
              <a:lnSpc>
                <a:spcPts val="1500"/>
              </a:lnSpc>
              <a:defRPr sz="1500" b="0">
                <a:solidFill>
                  <a:schemeClr val="accent1"/>
                </a:solidFill>
              </a:defRPr>
            </a:lvl3pPr>
            <a:lvl4pPr>
              <a:lnSpc>
                <a:spcPts val="1500"/>
              </a:lnSpc>
              <a:defRPr sz="1500">
                <a:solidFill>
                  <a:schemeClr val="accent1"/>
                </a:solidFill>
                <a:latin typeface="+mn-lt"/>
              </a:defRPr>
            </a:lvl4pPr>
            <a:lvl5pPr>
              <a:lnSpc>
                <a:spcPts val="1500"/>
              </a:lnSpc>
              <a:defRPr sz="15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300205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sign Title 4 (Photo)">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6553200" y="5638800"/>
            <a:ext cx="2513542" cy="1144095"/>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4851708" y="802070"/>
            <a:ext cx="3614810" cy="290898"/>
          </a:xfrm>
        </p:spPr>
        <p:txBody>
          <a:bodyPr/>
          <a:lstStyle>
            <a:lvl1pPr>
              <a:defRPr>
                <a:latin typeface="Effra"/>
              </a:defRPr>
            </a:lvl1pPr>
          </a:lstStyle>
          <a:p>
            <a:endParaRPr lang="en-US" dirty="0"/>
          </a:p>
        </p:txBody>
      </p:sp>
      <p:sp>
        <p:nvSpPr>
          <p:cNvPr id="5" name="Text Placeholder 4"/>
          <p:cNvSpPr>
            <a:spLocks noGrp="1"/>
          </p:cNvSpPr>
          <p:nvPr>
            <p:ph type="body" sz="quarter" idx="12"/>
          </p:nvPr>
        </p:nvSpPr>
        <p:spPr>
          <a:xfrm>
            <a:off x="4857750" y="1330853"/>
            <a:ext cx="3619458" cy="3714750"/>
          </a:xfrm>
          <a:prstGeom prst="rect">
            <a:avLst/>
          </a:prstGeom>
        </p:spPr>
        <p:txBody>
          <a:bodyPr vert="horz" lIns="0" tIns="0" rIns="0" bIns="0">
            <a:normAutofit/>
          </a:bodyPr>
          <a:lstStyle>
            <a:lvl1pPr>
              <a:lnSpc>
                <a:spcPct val="70000"/>
              </a:lnSpc>
              <a:defRPr sz="5600" b="1" i="0" baseline="0">
                <a:solidFill>
                  <a:schemeClr val="bg2"/>
                </a:solidFill>
                <a:latin typeface="Effra"/>
                <a:cs typeface="Effra"/>
              </a:defRPr>
            </a:lvl1pPr>
            <a:lvl2pPr>
              <a:lnSpc>
                <a:spcPct val="70000"/>
              </a:lnSpc>
              <a:defRPr sz="5600" b="0" baseline="0">
                <a:solidFill>
                  <a:schemeClr val="tx1"/>
                </a:solidFill>
                <a:latin typeface="Effra Light"/>
                <a:cs typeface="Effra Light"/>
              </a:defRPr>
            </a:lvl2pPr>
            <a:lvl3pPr>
              <a:lnSpc>
                <a:spcPct val="70000"/>
              </a:lnSpc>
              <a:defRPr sz="5600" b="1" i="0" baseline="0">
                <a:solidFill>
                  <a:schemeClr val="bg1"/>
                </a:solidFill>
              </a:defRPr>
            </a:lvl3pPr>
            <a:lvl4pPr>
              <a:lnSpc>
                <a:spcPct val="70000"/>
              </a:lnSpc>
              <a:defRPr sz="5600" b="1" baseline="0">
                <a:solidFill>
                  <a:schemeClr val="bg2"/>
                </a:solidFill>
              </a:defRPr>
            </a:lvl4pPr>
            <a:lvl5pPr>
              <a:lnSpc>
                <a:spcPct val="70000"/>
              </a:lnSpc>
              <a:defRPr sz="5600" baseline="0">
                <a:solidFill>
                  <a:schemeClr val="bg2"/>
                </a:solidFill>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3" hasCustomPrompt="1"/>
          </p:nvPr>
        </p:nvSpPr>
        <p:spPr>
          <a:xfrm>
            <a:off x="0" y="0"/>
            <a:ext cx="4572000" cy="6858000"/>
          </a:xfrm>
          <a:prstGeom prst="rect">
            <a:avLst/>
          </a:prstGeom>
        </p:spPr>
        <p:txBody>
          <a:bodyPr vert="horz" lIns="1142954" rIns="1142954" anchor="ctr">
            <a:normAutofit/>
          </a:bodyPr>
          <a:lstStyle>
            <a:lvl1pPr>
              <a:defRPr sz="1500" b="0" i="0" baseline="0">
                <a:solidFill>
                  <a:schemeClr val="tx2"/>
                </a:solidFill>
                <a:latin typeface="Effra Light"/>
                <a:cs typeface="Effra Light"/>
              </a:defRPr>
            </a:lvl1pPr>
          </a:lstStyle>
          <a:p>
            <a:r>
              <a:rPr lang="en-US" dirty="0"/>
              <a:t>Note that the frame device sits on top of the slide; It will need to be pasted onto any new title 4 slide</a:t>
            </a:r>
          </a:p>
        </p:txBody>
      </p:sp>
    </p:spTree>
    <p:extLst>
      <p:ext uri="{BB962C8B-B14F-4D97-AF65-F5344CB8AC3E}">
        <p14:creationId xmlns:p14="http://schemas.microsoft.com/office/powerpoint/2010/main" val="387757146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sign Divider 1">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553200" y="5638800"/>
            <a:ext cx="2513542" cy="1144095"/>
          </a:xfrm>
          <a:prstGeom prst="rect">
            <a:avLst/>
          </a:prstGeom>
        </p:spPr>
      </p:pic>
      <p:sp>
        <p:nvSpPr>
          <p:cNvPr id="8" name="Frame 7"/>
          <p:cNvSpPr/>
          <p:nvPr userDrawn="1"/>
        </p:nvSpPr>
        <p:spPr>
          <a:xfrm>
            <a:off x="378354" y="379677"/>
            <a:ext cx="8382001" cy="5238750"/>
          </a:xfrm>
          <a:prstGeom prst="frame">
            <a:avLst>
              <a:gd name="adj1" fmla="val 181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dirty="0">
              <a:solidFill>
                <a:schemeClr val="tx1"/>
              </a:solidFill>
            </a:endParaRPr>
          </a:p>
        </p:txBody>
      </p:sp>
      <p:sp>
        <p:nvSpPr>
          <p:cNvPr id="3" name="Title 2"/>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761999" y="762000"/>
            <a:ext cx="5905500" cy="4381500"/>
          </a:xfrm>
          <a:prstGeom prst="rect">
            <a:avLst/>
          </a:prstGeom>
        </p:spPr>
        <p:txBody>
          <a:bodyPr vert="horz" lIns="0" tIns="0" rIns="0" bIns="0"/>
          <a:lstStyle>
            <a:lvl1pPr>
              <a:lnSpc>
                <a:spcPct val="70000"/>
              </a:lnSpc>
              <a:defRPr sz="4300" b="1" i="0">
                <a:solidFill>
                  <a:srgbClr val="FFCE00"/>
                </a:solidFill>
                <a:latin typeface="Effra"/>
              </a:defRPr>
            </a:lvl1pPr>
            <a:lvl2pPr>
              <a:lnSpc>
                <a:spcPct val="70000"/>
              </a:lnSpc>
              <a:defRPr sz="4300" b="0" i="0">
                <a:solidFill>
                  <a:schemeClr val="bg1"/>
                </a:solidFill>
                <a:latin typeface="Effra Light"/>
              </a:defRPr>
            </a:lvl2pPr>
            <a:lvl3pPr>
              <a:lnSpc>
                <a:spcPct val="70000"/>
              </a:lnSpc>
              <a:defRPr sz="4300" b="0" i="0">
                <a:solidFill>
                  <a:schemeClr val="tx1"/>
                </a:solidFill>
                <a:latin typeface="Effra"/>
              </a:defRPr>
            </a:lvl3pPr>
            <a:lvl4pPr>
              <a:lnSpc>
                <a:spcPct val="70000"/>
              </a:lnSpc>
              <a:defRPr sz="4300" b="1" i="0">
                <a:solidFill>
                  <a:schemeClr val="tx2"/>
                </a:solidFill>
                <a:latin typeface="Effra"/>
              </a:defRPr>
            </a:lvl4pPr>
            <a:lvl5pPr>
              <a:lnSpc>
                <a:spcPct val="70000"/>
              </a:lnSpc>
              <a:defRPr sz="4300" b="0" i="0">
                <a:solidFill>
                  <a:schemeClr val="tx1"/>
                </a:solidFill>
                <a:latin typeface="Effr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680795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sign Divider 2">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553200" y="5638800"/>
            <a:ext cx="2513542" cy="1144095"/>
          </a:xfrm>
          <a:prstGeom prst="rect">
            <a:avLst/>
          </a:prstGeom>
        </p:spPr>
      </p:pic>
      <p:sp>
        <p:nvSpPr>
          <p:cNvPr id="8" name="Frame 7"/>
          <p:cNvSpPr/>
          <p:nvPr userDrawn="1"/>
        </p:nvSpPr>
        <p:spPr>
          <a:xfrm>
            <a:off x="378354" y="379677"/>
            <a:ext cx="8382001" cy="5238750"/>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dirty="0">
              <a:solidFill>
                <a:schemeClr val="tx1"/>
              </a:solidFill>
            </a:endParaRPr>
          </a:p>
        </p:txBody>
      </p:sp>
      <p:sp>
        <p:nvSpPr>
          <p:cNvPr id="3" name="Title 2"/>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p:nvPr>
        </p:nvSpPr>
        <p:spPr>
          <a:xfrm>
            <a:off x="761999" y="761999"/>
            <a:ext cx="5905500" cy="4381500"/>
          </a:xfrm>
          <a:prstGeom prst="rect">
            <a:avLst/>
          </a:prstGeom>
        </p:spPr>
        <p:txBody>
          <a:bodyPr vert="horz" lIns="0" tIns="0" rIns="0" bIns="0"/>
          <a:lstStyle>
            <a:lvl1pPr>
              <a:lnSpc>
                <a:spcPct val="70000"/>
              </a:lnSpc>
              <a:defRPr sz="4300" b="1" i="0">
                <a:solidFill>
                  <a:srgbClr val="77BC1F"/>
                </a:solidFill>
                <a:latin typeface="Effra"/>
              </a:defRPr>
            </a:lvl1pPr>
            <a:lvl2pPr>
              <a:lnSpc>
                <a:spcPct val="70000"/>
              </a:lnSpc>
              <a:defRPr sz="4300" b="0" i="0">
                <a:solidFill>
                  <a:schemeClr val="tx1"/>
                </a:solidFill>
                <a:latin typeface="Effra Light"/>
              </a:defRPr>
            </a:lvl2pPr>
            <a:lvl3pPr>
              <a:lnSpc>
                <a:spcPct val="70000"/>
              </a:lnSpc>
              <a:defRPr sz="4300" b="0" i="0">
                <a:solidFill>
                  <a:schemeClr val="accent3"/>
                </a:solidFill>
                <a:latin typeface="Effra"/>
              </a:defRPr>
            </a:lvl3pPr>
            <a:lvl4pPr>
              <a:lnSpc>
                <a:spcPct val="70000"/>
              </a:lnSpc>
              <a:defRPr sz="4300" b="1" i="0">
                <a:solidFill>
                  <a:schemeClr val="tx2"/>
                </a:solidFill>
                <a:latin typeface="Effra"/>
              </a:defRPr>
            </a:lvl4pPr>
            <a:lvl5pPr>
              <a:lnSpc>
                <a:spcPct val="70000"/>
              </a:lnSpc>
              <a:defRPr sz="4300" b="0" i="0">
                <a:solidFill>
                  <a:schemeClr val="tx1"/>
                </a:solidFill>
                <a:latin typeface="Effr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471996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sign Divider 3 (Photo)">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378354" y="379678"/>
            <a:ext cx="3714750" cy="5524500"/>
          </a:xfrm>
          <a:prstGeom prst="rect">
            <a:avLst/>
          </a:prstGeom>
        </p:spPr>
        <p:txBody>
          <a:bodyPr vert="horz" lIns="0" tIns="0" rIns="0" bIns="0"/>
          <a:lstStyle>
            <a:lvl1pPr>
              <a:lnSpc>
                <a:spcPct val="70000"/>
              </a:lnSpc>
              <a:defRPr sz="4300" b="1" i="0">
                <a:solidFill>
                  <a:srgbClr val="B0008E"/>
                </a:solidFill>
                <a:latin typeface="Effra"/>
              </a:defRPr>
            </a:lvl1pPr>
            <a:lvl2pPr>
              <a:lnSpc>
                <a:spcPct val="70000"/>
              </a:lnSpc>
              <a:defRPr sz="4300" b="0" i="0">
                <a:solidFill>
                  <a:schemeClr val="tx1"/>
                </a:solidFill>
                <a:latin typeface="Effra Light"/>
              </a:defRPr>
            </a:lvl2pPr>
            <a:lvl3pPr>
              <a:lnSpc>
                <a:spcPct val="70000"/>
              </a:lnSpc>
              <a:defRPr sz="4300" b="0" i="0">
                <a:solidFill>
                  <a:schemeClr val="accent1"/>
                </a:solidFill>
                <a:latin typeface="Effra"/>
              </a:defRPr>
            </a:lvl3pPr>
            <a:lvl4pPr>
              <a:lnSpc>
                <a:spcPct val="70000"/>
              </a:lnSpc>
              <a:defRPr sz="4300" b="1" i="0">
                <a:solidFill>
                  <a:schemeClr val="tx2"/>
                </a:solidFill>
                <a:latin typeface="Effra"/>
              </a:defRPr>
            </a:lvl4pPr>
            <a:lvl5pPr>
              <a:lnSpc>
                <a:spcPct val="70000"/>
              </a:lnSpc>
              <a:defRPr sz="4300" b="0" i="0">
                <a:solidFill>
                  <a:schemeClr val="bg2"/>
                </a:solidFill>
                <a:latin typeface="Effr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1" hasCustomPrompt="1"/>
          </p:nvPr>
        </p:nvSpPr>
        <p:spPr>
          <a:xfrm>
            <a:off x="4572002" y="0"/>
            <a:ext cx="4571999" cy="6858000"/>
          </a:xfrm>
          <a:prstGeom prst="rect">
            <a:avLst/>
          </a:prstGeom>
        </p:spPr>
        <p:txBody>
          <a:bodyPr vert="horz" lIns="76197" tIns="38098" rIns="76197" bIns="38098">
            <a:normAutofit/>
          </a:bodyPr>
          <a:lstStyle>
            <a:lvl1pPr marL="0" marR="0" indent="0" algn="l" defTabSz="457029" rtl="0" eaLnBrk="1" fontAlgn="auto" latinLnBrk="0" hangingPunct="1">
              <a:lnSpc>
                <a:spcPts val="1500"/>
              </a:lnSpc>
              <a:spcBef>
                <a:spcPts val="0"/>
              </a:spcBef>
              <a:spcAft>
                <a:spcPts val="0"/>
              </a:spcAft>
              <a:buClrTx/>
              <a:buSzTx/>
              <a:buFontTx/>
              <a:buNone/>
              <a:tabLst/>
              <a:defRPr sz="1500" b="0" i="0">
                <a:solidFill>
                  <a:schemeClr val="bg2"/>
                </a:solidFill>
                <a:latin typeface="Effra Light"/>
                <a:cs typeface="Effra Light"/>
              </a:defRPr>
            </a:lvl1pPr>
          </a:lstStyle>
          <a:p>
            <a:r>
              <a:rPr lang="en-US" dirty="0"/>
              <a:t>Note that the plus symbol and Logo sit on top of the slide; they will need to be pasted onto any new design Divider 3 slide; dark photo may require a reversed logo</a:t>
            </a:r>
          </a:p>
        </p:txBody>
      </p:sp>
      <p:pic>
        <p:nvPicPr>
          <p:cNvPr id="6" name="Picture 5"/>
          <p:cNvPicPr>
            <a:picLocks noChangeAspect="1"/>
          </p:cNvPicPr>
          <p:nvPr userDrawn="1"/>
        </p:nvPicPr>
        <p:blipFill>
          <a:blip r:embed="rId2"/>
          <a:stretch>
            <a:fillRect/>
          </a:stretch>
        </p:blipFill>
        <p:spPr>
          <a:xfrm>
            <a:off x="6552703" y="5639887"/>
            <a:ext cx="2513401" cy="1144030"/>
          </a:xfrm>
          <a:prstGeom prst="rect">
            <a:avLst/>
          </a:prstGeom>
        </p:spPr>
      </p:pic>
    </p:spTree>
    <p:extLst>
      <p:ext uri="{BB962C8B-B14F-4D97-AF65-F5344CB8AC3E}">
        <p14:creationId xmlns:p14="http://schemas.microsoft.com/office/powerpoint/2010/main" val="347528032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sign Divider 4 (Photo)">
    <p:bg>
      <p:bgRef idx="1001">
        <a:schemeClr val="bg2"/>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378354" y="379678"/>
            <a:ext cx="3714750" cy="5043118"/>
          </a:xfrm>
          <a:prstGeom prst="rect">
            <a:avLst/>
          </a:prstGeom>
        </p:spPr>
        <p:txBody>
          <a:bodyPr vert="horz" lIns="0" tIns="0" rIns="0" bIns="0"/>
          <a:lstStyle>
            <a:lvl1pPr>
              <a:lnSpc>
                <a:spcPct val="70000"/>
              </a:lnSpc>
              <a:defRPr sz="4300" b="1" i="0">
                <a:solidFill>
                  <a:schemeClr val="bg1"/>
                </a:solidFill>
                <a:latin typeface="Effra"/>
              </a:defRPr>
            </a:lvl1pPr>
            <a:lvl2pPr>
              <a:lnSpc>
                <a:spcPct val="70000"/>
              </a:lnSpc>
              <a:defRPr sz="4300" b="0" i="0">
                <a:solidFill>
                  <a:schemeClr val="tx1"/>
                </a:solidFill>
                <a:latin typeface="Effra Light"/>
              </a:defRPr>
            </a:lvl2pPr>
            <a:lvl3pPr>
              <a:lnSpc>
                <a:spcPct val="70000"/>
              </a:lnSpc>
              <a:defRPr sz="4300" b="0" i="0">
                <a:solidFill>
                  <a:schemeClr val="accent1"/>
                </a:solidFill>
                <a:latin typeface="Effra"/>
              </a:defRPr>
            </a:lvl3pPr>
            <a:lvl4pPr>
              <a:lnSpc>
                <a:spcPct val="70000"/>
              </a:lnSpc>
              <a:defRPr sz="4300" b="1" i="0">
                <a:solidFill>
                  <a:schemeClr val="tx2"/>
                </a:solidFill>
                <a:latin typeface="Effra"/>
              </a:defRPr>
            </a:lvl4pPr>
            <a:lvl5pPr>
              <a:lnSpc>
                <a:spcPct val="70000"/>
              </a:lnSpc>
              <a:defRPr sz="4300" b="0" i="0">
                <a:solidFill>
                  <a:schemeClr val="tx1"/>
                </a:solidFill>
                <a:latin typeface="Effr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1" hasCustomPrompt="1"/>
          </p:nvPr>
        </p:nvSpPr>
        <p:spPr>
          <a:xfrm>
            <a:off x="4572002" y="0"/>
            <a:ext cx="4571999" cy="6858000"/>
          </a:xfrm>
          <a:prstGeom prst="rect">
            <a:avLst/>
          </a:prstGeom>
        </p:spPr>
        <p:txBody>
          <a:bodyPr vert="horz" lIns="76197" tIns="38098" rIns="76197" bIns="38098">
            <a:normAutofit/>
          </a:bodyPr>
          <a:lstStyle>
            <a:lvl1pPr marL="0" marR="0" indent="0" algn="l" defTabSz="457029" rtl="0" eaLnBrk="1" fontAlgn="auto" latinLnBrk="0" hangingPunct="1">
              <a:lnSpc>
                <a:spcPts val="1500"/>
              </a:lnSpc>
              <a:spcBef>
                <a:spcPts val="0"/>
              </a:spcBef>
              <a:spcAft>
                <a:spcPts val="0"/>
              </a:spcAft>
              <a:buClrTx/>
              <a:buSzTx/>
              <a:buFontTx/>
              <a:buNone/>
              <a:tabLst/>
              <a:defRPr sz="1500" b="0" i="0">
                <a:solidFill>
                  <a:schemeClr val="accent1"/>
                </a:solidFill>
                <a:latin typeface="Effra Light"/>
                <a:cs typeface="Effra Light"/>
              </a:defRPr>
            </a:lvl1pPr>
          </a:lstStyle>
          <a:p>
            <a:r>
              <a:rPr lang="en-US" dirty="0"/>
              <a:t>Note that the plus symbol and Logo sit on top of the slide; they will need to be pasted onto any new design Divider 4 slide; dark photo may require a reversed logo</a:t>
            </a:r>
          </a:p>
        </p:txBody>
      </p:sp>
      <p:pic>
        <p:nvPicPr>
          <p:cNvPr id="6" name="Picture 5"/>
          <p:cNvPicPr>
            <a:picLocks noChangeAspect="1"/>
          </p:cNvPicPr>
          <p:nvPr userDrawn="1"/>
        </p:nvPicPr>
        <p:blipFill>
          <a:blip r:embed="rId2"/>
          <a:stretch>
            <a:fillRect/>
          </a:stretch>
        </p:blipFill>
        <p:spPr>
          <a:xfrm>
            <a:off x="6552703" y="5639887"/>
            <a:ext cx="2513401" cy="1144030"/>
          </a:xfrm>
          <a:prstGeom prst="rect">
            <a:avLst/>
          </a:prstGeom>
        </p:spPr>
      </p:pic>
    </p:spTree>
    <p:extLst>
      <p:ext uri="{BB962C8B-B14F-4D97-AF65-F5344CB8AC3E}">
        <p14:creationId xmlns:p14="http://schemas.microsoft.com/office/powerpoint/2010/main" val="10325004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p:spTree>
      <p:nvGrpSpPr>
        <p:cNvPr id="1" name=""/>
        <p:cNvGrpSpPr/>
        <p:nvPr/>
      </p:nvGrpSpPr>
      <p:grpSpPr>
        <a:xfrm>
          <a:off x="0" y="0"/>
          <a:ext cx="0" cy="0"/>
          <a:chOff x="0" y="0"/>
          <a:chExt cx="0" cy="0"/>
        </a:xfrm>
      </p:grpSpPr>
      <p:sp>
        <p:nvSpPr>
          <p:cNvPr id="9" name="Title 8"/>
          <p:cNvSpPr>
            <a:spLocks noGrp="1"/>
          </p:cNvSpPr>
          <p:nvPr>
            <p:ph type="title"/>
          </p:nvPr>
        </p:nvSpPr>
        <p:spPr>
          <a:xfrm>
            <a:off x="378354" y="373380"/>
            <a:ext cx="5087930"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378354" y="624840"/>
            <a:ext cx="508793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8354" y="1338795"/>
            <a:ext cx="5087930" cy="4565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2"/>
          </p:nvPr>
        </p:nvSpPr>
        <p:spPr>
          <a:xfrm>
            <a:off x="5611812" y="0"/>
            <a:ext cx="3532187" cy="6286500"/>
          </a:xfrm>
        </p:spPr>
        <p:txBody>
          <a:bodyPr lIns="76164" tIns="38080" rIns="76164" bIns="38080" rtlCol="0">
            <a:normAutofit/>
          </a:bodyPr>
          <a:lstStyle>
            <a:lvl1pPr marL="0" indent="0">
              <a:lnSpc>
                <a:spcPts val="1500"/>
              </a:lnSpc>
              <a:buNone/>
              <a:defRPr sz="1500" cap="all" baseline="0">
                <a:solidFill>
                  <a:schemeClr val="bg2"/>
                </a:solidFill>
                <a:latin typeface="Effra Light"/>
              </a:defRPr>
            </a:lvl1pPr>
          </a:lstStyle>
          <a:p>
            <a:pPr lvl="0"/>
            <a:r>
              <a:rPr lang="en-US" noProof="0"/>
              <a:t>Click icon to add picture</a:t>
            </a:r>
            <a:endParaRPr lang="en-US" noProof="0" dirty="0"/>
          </a:p>
        </p:txBody>
      </p:sp>
      <p:sp>
        <p:nvSpPr>
          <p:cNvPr id="6" name="Slide Number Placeholder 5">
            <a:extLst>
              <a:ext uri="{FF2B5EF4-FFF2-40B4-BE49-F238E27FC236}">
                <a16:creationId xmlns:a16="http://schemas.microsoft.com/office/drawing/2014/main" id="{7C7E2E44-4AC5-405A-80E0-188B15C2B525}"/>
              </a:ext>
            </a:extLst>
          </p:cNvPr>
          <p:cNvSpPr>
            <a:spLocks noGrp="1"/>
          </p:cNvSpPr>
          <p:nvPr>
            <p:ph type="sldNum" sz="quarter" idx="14"/>
          </p:nvPr>
        </p:nvSpPr>
        <p:spPr/>
        <p:txBody>
          <a:bodyPr/>
          <a:lstStyle>
            <a:lvl1pPr>
              <a:defRPr/>
            </a:lvl1pPr>
          </a:lstStyle>
          <a:p>
            <a:pPr>
              <a:defRPr/>
            </a:pPr>
            <a:fld id="{CD9222EB-8206-4AD0-A36F-6757475C624F}" type="slidenum">
              <a:rPr lang="en-US" altLang="en-US"/>
              <a:pPr>
                <a:defRPr/>
              </a:pPr>
              <a:t>‹#›</a:t>
            </a:fld>
            <a:endParaRPr lang="en-US" altLang="en-US"/>
          </a:p>
        </p:txBody>
      </p:sp>
      <p:sp>
        <p:nvSpPr>
          <p:cNvPr id="8" name="Footer Placeholder 4">
            <a:extLst>
              <a:ext uri="{FF2B5EF4-FFF2-40B4-BE49-F238E27FC236}">
                <a16:creationId xmlns:a16="http://schemas.microsoft.com/office/drawing/2014/main" id="{27F19AB5-0B49-4783-AA89-9332AB91B392}"/>
              </a:ext>
            </a:extLst>
          </p:cNvPr>
          <p:cNvSpPr>
            <a:spLocks noGrp="1"/>
          </p:cNvSpPr>
          <p:nvPr>
            <p:ph type="ftr" sz="quarter" idx="15"/>
          </p:nvPr>
        </p:nvSpPr>
        <p:spPr/>
        <p:txBody>
          <a:bodyPr/>
          <a:lstStyle>
            <a:lvl1pPr>
              <a:defRPr/>
            </a:lvl1pPr>
          </a:lstStyle>
          <a:p>
            <a:pPr>
              <a:defRPr/>
            </a:pPr>
            <a:r>
              <a:rPr lang="en-US"/>
              <a:t>Quality Guidelines for Medtronic Distributors</a:t>
            </a:r>
            <a:endParaRPr lang="en-US" dirty="0">
              <a:solidFill>
                <a:srgbClr val="FFFFFF"/>
              </a:solidFill>
            </a:endParaRPr>
          </a:p>
        </p:txBody>
      </p:sp>
    </p:spTree>
    <p:extLst>
      <p:ext uri="{BB962C8B-B14F-4D97-AF65-F5344CB8AC3E}">
        <p14:creationId xmlns:p14="http://schemas.microsoft.com/office/powerpoint/2010/main" val="154501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p:spTree>
      <p:nvGrpSpPr>
        <p:cNvPr id="1" name=""/>
        <p:cNvGrpSpPr/>
        <p:nvPr/>
      </p:nvGrpSpPr>
      <p:grpSpPr>
        <a:xfrm>
          <a:off x="0" y="0"/>
          <a:ext cx="0" cy="0"/>
          <a:chOff x="0" y="0"/>
          <a:chExt cx="0" cy="0"/>
        </a:xfrm>
      </p:grpSpPr>
      <p:sp>
        <p:nvSpPr>
          <p:cNvPr id="2" name="Title 1"/>
          <p:cNvSpPr>
            <a:spLocks noGrp="1"/>
          </p:cNvSpPr>
          <p:nvPr>
            <p:ph type="title"/>
          </p:nvPr>
        </p:nvSpPr>
        <p:spPr>
          <a:xfrm>
            <a:off x="378365" y="373380"/>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8" name="Text Placeholder 3"/>
          <p:cNvSpPr>
            <a:spLocks noGrp="1"/>
          </p:cNvSpPr>
          <p:nvPr>
            <p:ph type="body" sz="quarter" idx="13"/>
          </p:nvPr>
        </p:nvSpPr>
        <p:spPr>
          <a:xfrm>
            <a:off x="378354" y="624840"/>
            <a:ext cx="838200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Picture Placeholder 3"/>
          <p:cNvSpPr>
            <a:spLocks noGrp="1"/>
          </p:cNvSpPr>
          <p:nvPr>
            <p:ph type="pic" sz="quarter" idx="14"/>
          </p:nvPr>
        </p:nvSpPr>
        <p:spPr>
          <a:xfrm>
            <a:off x="390261" y="2909975"/>
            <a:ext cx="1196340" cy="1196340"/>
          </a:xfrm>
        </p:spPr>
        <p:txBody>
          <a:bodyPr rtlCol="0">
            <a:normAutofit/>
          </a:bodyPr>
          <a:lstStyle>
            <a:lvl1pPr>
              <a:lnSpc>
                <a:spcPts val="1167"/>
              </a:lnSpc>
              <a:spcAft>
                <a:spcPts val="0"/>
              </a:spcAft>
              <a:defRPr sz="1000">
                <a:solidFill>
                  <a:schemeClr val="bg2"/>
                </a:solidFill>
                <a:latin typeface="+mn-lt"/>
              </a:defRPr>
            </a:lvl1pPr>
          </a:lstStyle>
          <a:p>
            <a:pPr lvl="0"/>
            <a:r>
              <a:rPr lang="en-US" noProof="0"/>
              <a:t>Click icon to add picture</a:t>
            </a:r>
            <a:endParaRPr lang="en-US" noProof="0" dirty="0"/>
          </a:p>
        </p:txBody>
      </p:sp>
      <p:sp>
        <p:nvSpPr>
          <p:cNvPr id="46" name="Picture Placeholder 3"/>
          <p:cNvSpPr>
            <a:spLocks noGrp="1"/>
          </p:cNvSpPr>
          <p:nvPr>
            <p:ph type="pic" sz="quarter" idx="15"/>
          </p:nvPr>
        </p:nvSpPr>
        <p:spPr>
          <a:xfrm>
            <a:off x="1577067" y="2909975"/>
            <a:ext cx="1196340" cy="1196340"/>
          </a:xfrm>
        </p:spPr>
        <p:txBody>
          <a:bodyPr rtlCol="0">
            <a:normAutofit/>
          </a:bodyPr>
          <a:lstStyle>
            <a:lvl1pPr>
              <a:lnSpc>
                <a:spcPts val="1167"/>
              </a:lnSpc>
              <a:spcAft>
                <a:spcPts val="0"/>
              </a:spcAft>
              <a:defRPr sz="1000">
                <a:solidFill>
                  <a:schemeClr val="bg2"/>
                </a:solidFill>
                <a:latin typeface="+mn-lt"/>
              </a:defRPr>
            </a:lvl1pPr>
          </a:lstStyle>
          <a:p>
            <a:pPr lvl="0"/>
            <a:r>
              <a:rPr lang="en-US" noProof="0"/>
              <a:t>Click icon to add picture</a:t>
            </a:r>
            <a:endParaRPr lang="en-US" noProof="0" dirty="0"/>
          </a:p>
        </p:txBody>
      </p:sp>
      <p:sp>
        <p:nvSpPr>
          <p:cNvPr id="47" name="Picture Placeholder 3"/>
          <p:cNvSpPr>
            <a:spLocks noGrp="1"/>
          </p:cNvSpPr>
          <p:nvPr>
            <p:ph type="pic" sz="quarter" idx="16"/>
          </p:nvPr>
        </p:nvSpPr>
        <p:spPr>
          <a:xfrm>
            <a:off x="2774456" y="2909975"/>
            <a:ext cx="1196340" cy="1196340"/>
          </a:xfrm>
        </p:spPr>
        <p:txBody>
          <a:bodyPr rtlCol="0">
            <a:normAutofit/>
          </a:bodyPr>
          <a:lstStyle>
            <a:lvl1pPr>
              <a:lnSpc>
                <a:spcPts val="1167"/>
              </a:lnSpc>
              <a:spcAft>
                <a:spcPts val="0"/>
              </a:spcAft>
              <a:defRPr sz="1000">
                <a:solidFill>
                  <a:schemeClr val="bg2"/>
                </a:solidFill>
                <a:latin typeface="+mn-lt"/>
              </a:defRPr>
            </a:lvl1pPr>
          </a:lstStyle>
          <a:p>
            <a:pPr lvl="0"/>
            <a:r>
              <a:rPr lang="en-US" noProof="0"/>
              <a:t>Click icon to add picture</a:t>
            </a:r>
            <a:endParaRPr lang="en-US" noProof="0" dirty="0"/>
          </a:p>
        </p:txBody>
      </p:sp>
      <p:sp>
        <p:nvSpPr>
          <p:cNvPr id="55" name="Picture Placeholder 3"/>
          <p:cNvSpPr>
            <a:spLocks noGrp="1"/>
          </p:cNvSpPr>
          <p:nvPr>
            <p:ph type="pic" sz="quarter" idx="17"/>
          </p:nvPr>
        </p:nvSpPr>
        <p:spPr>
          <a:xfrm>
            <a:off x="3971845" y="2909975"/>
            <a:ext cx="1196340" cy="1196340"/>
          </a:xfrm>
        </p:spPr>
        <p:txBody>
          <a:bodyPr rtlCol="0">
            <a:normAutofit/>
          </a:bodyPr>
          <a:lstStyle>
            <a:lvl1pPr>
              <a:lnSpc>
                <a:spcPts val="1167"/>
              </a:lnSpc>
              <a:spcAft>
                <a:spcPts val="0"/>
              </a:spcAft>
              <a:defRPr sz="1000">
                <a:solidFill>
                  <a:schemeClr val="bg2"/>
                </a:solidFill>
                <a:latin typeface="+mn-lt"/>
              </a:defRPr>
            </a:lvl1pPr>
          </a:lstStyle>
          <a:p>
            <a:pPr lvl="0"/>
            <a:r>
              <a:rPr lang="en-US" noProof="0"/>
              <a:t>Click icon to add picture</a:t>
            </a:r>
            <a:endParaRPr lang="en-US" noProof="0" dirty="0"/>
          </a:p>
        </p:txBody>
      </p:sp>
      <p:sp>
        <p:nvSpPr>
          <p:cNvPr id="56" name="Picture Placeholder 3"/>
          <p:cNvSpPr>
            <a:spLocks noGrp="1"/>
          </p:cNvSpPr>
          <p:nvPr>
            <p:ph type="pic" sz="quarter" idx="18"/>
          </p:nvPr>
        </p:nvSpPr>
        <p:spPr>
          <a:xfrm>
            <a:off x="5169234" y="2909975"/>
            <a:ext cx="1196340" cy="1196340"/>
          </a:xfrm>
        </p:spPr>
        <p:txBody>
          <a:bodyPr rtlCol="0">
            <a:normAutofit/>
          </a:bodyPr>
          <a:lstStyle>
            <a:lvl1pPr>
              <a:lnSpc>
                <a:spcPts val="1167"/>
              </a:lnSpc>
              <a:spcAft>
                <a:spcPts val="0"/>
              </a:spcAft>
              <a:defRPr sz="1000">
                <a:solidFill>
                  <a:schemeClr val="bg2"/>
                </a:solidFill>
                <a:latin typeface="+mn-lt"/>
              </a:defRPr>
            </a:lvl1pPr>
          </a:lstStyle>
          <a:p>
            <a:pPr lvl="0"/>
            <a:r>
              <a:rPr lang="en-US" noProof="0"/>
              <a:t>Click icon to add picture</a:t>
            </a:r>
            <a:endParaRPr lang="en-US" noProof="0" dirty="0"/>
          </a:p>
        </p:txBody>
      </p:sp>
      <p:sp>
        <p:nvSpPr>
          <p:cNvPr id="57" name="Picture Placeholder 3"/>
          <p:cNvSpPr>
            <a:spLocks noGrp="1"/>
          </p:cNvSpPr>
          <p:nvPr>
            <p:ph type="pic" sz="quarter" idx="19"/>
          </p:nvPr>
        </p:nvSpPr>
        <p:spPr>
          <a:xfrm>
            <a:off x="6366623" y="2909975"/>
            <a:ext cx="1196340" cy="1196340"/>
          </a:xfrm>
        </p:spPr>
        <p:txBody>
          <a:bodyPr rtlCol="0">
            <a:normAutofit/>
          </a:bodyPr>
          <a:lstStyle>
            <a:lvl1pPr>
              <a:lnSpc>
                <a:spcPts val="1167"/>
              </a:lnSpc>
              <a:spcAft>
                <a:spcPts val="0"/>
              </a:spcAft>
              <a:defRPr sz="1000">
                <a:solidFill>
                  <a:schemeClr val="bg2"/>
                </a:solidFill>
                <a:latin typeface="+mn-lt"/>
              </a:defRPr>
            </a:lvl1pPr>
          </a:lstStyle>
          <a:p>
            <a:pPr lvl="0"/>
            <a:r>
              <a:rPr lang="en-US" noProof="0"/>
              <a:t>Click icon to add picture</a:t>
            </a:r>
            <a:endParaRPr lang="en-US" noProof="0" dirty="0"/>
          </a:p>
        </p:txBody>
      </p:sp>
      <p:sp>
        <p:nvSpPr>
          <p:cNvPr id="59" name="Picture Placeholder 3"/>
          <p:cNvSpPr>
            <a:spLocks noGrp="1"/>
          </p:cNvSpPr>
          <p:nvPr>
            <p:ph type="pic" sz="quarter" idx="20"/>
          </p:nvPr>
        </p:nvSpPr>
        <p:spPr>
          <a:xfrm>
            <a:off x="7564014" y="2909975"/>
            <a:ext cx="1196340" cy="1196340"/>
          </a:xfrm>
        </p:spPr>
        <p:txBody>
          <a:bodyPr rtlCol="0">
            <a:normAutofit/>
          </a:bodyPr>
          <a:lstStyle>
            <a:lvl1pPr>
              <a:lnSpc>
                <a:spcPts val="1167"/>
              </a:lnSpc>
              <a:spcAft>
                <a:spcPts val="0"/>
              </a:spcAft>
              <a:defRPr sz="1000">
                <a:solidFill>
                  <a:schemeClr val="bg2"/>
                </a:solidFill>
                <a:latin typeface="+mn-lt"/>
              </a:defRPr>
            </a:lvl1pPr>
          </a:lstStyle>
          <a:p>
            <a:pPr lvl="0"/>
            <a:r>
              <a:rPr lang="en-US" noProof="0"/>
              <a:t>Click icon to add picture</a:t>
            </a:r>
            <a:endParaRPr lang="en-US" noProof="0" dirty="0"/>
          </a:p>
        </p:txBody>
      </p:sp>
      <p:sp>
        <p:nvSpPr>
          <p:cNvPr id="60" name="Text Placeholder 3"/>
          <p:cNvSpPr>
            <a:spLocks noGrp="1"/>
          </p:cNvSpPr>
          <p:nvPr>
            <p:ph type="body" sz="quarter" idx="24"/>
          </p:nvPr>
        </p:nvSpPr>
        <p:spPr>
          <a:xfrm>
            <a:off x="390261" y="1710727"/>
            <a:ext cx="1196340" cy="1196340"/>
          </a:xfrm>
        </p:spPr>
        <p:txBody>
          <a:bodyPr lIns="76164" tIns="76164" rIns="76164" bIns="76164" anchor="b">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Text Placeholder 3"/>
          <p:cNvSpPr>
            <a:spLocks noGrp="1"/>
          </p:cNvSpPr>
          <p:nvPr>
            <p:ph type="body" sz="quarter" idx="25"/>
          </p:nvPr>
        </p:nvSpPr>
        <p:spPr>
          <a:xfrm>
            <a:off x="1577067" y="1710727"/>
            <a:ext cx="1196340" cy="1196340"/>
          </a:xfrm>
        </p:spPr>
        <p:txBody>
          <a:bodyPr lIns="76164" tIns="76164" rIns="76164" bIns="76164" anchor="b">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2" name="Text Placeholder 3"/>
          <p:cNvSpPr>
            <a:spLocks noGrp="1"/>
          </p:cNvSpPr>
          <p:nvPr>
            <p:ph type="body" sz="quarter" idx="26"/>
          </p:nvPr>
        </p:nvSpPr>
        <p:spPr>
          <a:xfrm>
            <a:off x="2774456" y="1710727"/>
            <a:ext cx="1196340" cy="1196340"/>
          </a:xfrm>
        </p:spPr>
        <p:txBody>
          <a:bodyPr lIns="76164" tIns="76164" rIns="76164" bIns="76164" anchor="b">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Text Placeholder 3"/>
          <p:cNvSpPr>
            <a:spLocks noGrp="1"/>
          </p:cNvSpPr>
          <p:nvPr>
            <p:ph type="body" sz="quarter" idx="27"/>
          </p:nvPr>
        </p:nvSpPr>
        <p:spPr>
          <a:xfrm>
            <a:off x="3971845" y="1710727"/>
            <a:ext cx="1196340" cy="1196340"/>
          </a:xfrm>
        </p:spPr>
        <p:txBody>
          <a:bodyPr lIns="76164" tIns="76164" rIns="76164" bIns="76164" anchor="b">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4" name="Text Placeholder 3"/>
          <p:cNvSpPr>
            <a:spLocks noGrp="1"/>
          </p:cNvSpPr>
          <p:nvPr>
            <p:ph type="body" sz="quarter" idx="28"/>
          </p:nvPr>
        </p:nvSpPr>
        <p:spPr>
          <a:xfrm>
            <a:off x="5169234" y="1710727"/>
            <a:ext cx="1196340" cy="1196340"/>
          </a:xfrm>
        </p:spPr>
        <p:txBody>
          <a:bodyPr lIns="76164" tIns="76164" rIns="76164" bIns="76164" anchor="b">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5" name="Text Placeholder 3"/>
          <p:cNvSpPr>
            <a:spLocks noGrp="1"/>
          </p:cNvSpPr>
          <p:nvPr>
            <p:ph type="body" sz="quarter" idx="29"/>
          </p:nvPr>
        </p:nvSpPr>
        <p:spPr>
          <a:xfrm>
            <a:off x="6366623" y="1710727"/>
            <a:ext cx="1196340" cy="1196340"/>
          </a:xfrm>
        </p:spPr>
        <p:txBody>
          <a:bodyPr lIns="76164" tIns="76164" rIns="76164" bIns="76164" anchor="b">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6" name="Text Placeholder 3"/>
          <p:cNvSpPr>
            <a:spLocks noGrp="1"/>
          </p:cNvSpPr>
          <p:nvPr>
            <p:ph type="body" sz="quarter" idx="30"/>
          </p:nvPr>
        </p:nvSpPr>
        <p:spPr>
          <a:xfrm>
            <a:off x="7564014" y="1710727"/>
            <a:ext cx="1196340" cy="1196340"/>
          </a:xfrm>
        </p:spPr>
        <p:txBody>
          <a:bodyPr lIns="76164" tIns="76164" rIns="76164" bIns="76164" anchor="b">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7" name="Text Placeholder 27"/>
          <p:cNvSpPr>
            <a:spLocks noGrp="1"/>
          </p:cNvSpPr>
          <p:nvPr>
            <p:ph type="body" sz="quarter" idx="34"/>
          </p:nvPr>
        </p:nvSpPr>
        <p:spPr>
          <a:xfrm>
            <a:off x="390261" y="1710726"/>
            <a:ext cx="1196340" cy="304800"/>
          </a:xfrm>
        </p:spPr>
        <p:txBody>
          <a:bodyPr lIns="76164" tIns="76164" rIns="76164">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8" name="Text Placeholder 27"/>
          <p:cNvSpPr>
            <a:spLocks noGrp="1"/>
          </p:cNvSpPr>
          <p:nvPr>
            <p:ph type="body" sz="quarter" idx="35"/>
          </p:nvPr>
        </p:nvSpPr>
        <p:spPr>
          <a:xfrm>
            <a:off x="1577067" y="1710726"/>
            <a:ext cx="1196340" cy="304800"/>
          </a:xfrm>
        </p:spPr>
        <p:txBody>
          <a:bodyPr lIns="76164" tIns="76164" rIns="76164">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9" name="Text Placeholder 27"/>
          <p:cNvSpPr>
            <a:spLocks noGrp="1"/>
          </p:cNvSpPr>
          <p:nvPr>
            <p:ph type="body" sz="quarter" idx="36"/>
          </p:nvPr>
        </p:nvSpPr>
        <p:spPr>
          <a:xfrm>
            <a:off x="2774456" y="1710726"/>
            <a:ext cx="1196340" cy="304800"/>
          </a:xfrm>
        </p:spPr>
        <p:txBody>
          <a:bodyPr lIns="76164" tIns="76164" rIns="76164">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0" name="Text Placeholder 27"/>
          <p:cNvSpPr>
            <a:spLocks noGrp="1"/>
          </p:cNvSpPr>
          <p:nvPr>
            <p:ph type="body" sz="quarter" idx="37"/>
          </p:nvPr>
        </p:nvSpPr>
        <p:spPr>
          <a:xfrm>
            <a:off x="3971845" y="1710726"/>
            <a:ext cx="1196340" cy="304800"/>
          </a:xfrm>
        </p:spPr>
        <p:txBody>
          <a:bodyPr lIns="76164" tIns="76164" rIns="76164">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1" name="Text Placeholder 27"/>
          <p:cNvSpPr>
            <a:spLocks noGrp="1"/>
          </p:cNvSpPr>
          <p:nvPr>
            <p:ph type="body" sz="quarter" idx="38"/>
          </p:nvPr>
        </p:nvSpPr>
        <p:spPr>
          <a:xfrm>
            <a:off x="5169234" y="1710726"/>
            <a:ext cx="1196340" cy="304800"/>
          </a:xfrm>
        </p:spPr>
        <p:txBody>
          <a:bodyPr lIns="76164" tIns="76164" rIns="76164">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2" name="Text Placeholder 27"/>
          <p:cNvSpPr>
            <a:spLocks noGrp="1"/>
          </p:cNvSpPr>
          <p:nvPr>
            <p:ph type="body" sz="quarter" idx="39"/>
          </p:nvPr>
        </p:nvSpPr>
        <p:spPr>
          <a:xfrm>
            <a:off x="6366623" y="1710726"/>
            <a:ext cx="1196340" cy="304800"/>
          </a:xfrm>
        </p:spPr>
        <p:txBody>
          <a:bodyPr lIns="76164" tIns="76164" rIns="76164">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3" name="Text Placeholder 27"/>
          <p:cNvSpPr>
            <a:spLocks noGrp="1"/>
          </p:cNvSpPr>
          <p:nvPr>
            <p:ph type="body" sz="quarter" idx="40"/>
          </p:nvPr>
        </p:nvSpPr>
        <p:spPr>
          <a:xfrm>
            <a:off x="7564014" y="1710726"/>
            <a:ext cx="1196340" cy="304800"/>
          </a:xfrm>
        </p:spPr>
        <p:txBody>
          <a:bodyPr lIns="76164" tIns="76164" rIns="76164">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4" name="Text Placeholder 3"/>
          <p:cNvSpPr>
            <a:spLocks noGrp="1"/>
          </p:cNvSpPr>
          <p:nvPr>
            <p:ph type="body" sz="quarter" idx="44"/>
          </p:nvPr>
        </p:nvSpPr>
        <p:spPr>
          <a:xfrm>
            <a:off x="390261" y="4101568"/>
            <a:ext cx="1196340" cy="1196340"/>
          </a:xfrm>
        </p:spPr>
        <p:txBody>
          <a:bodyPr lIns="76164" tIns="76164" rIns="76164" bIns="76164" anchor="b">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5" name="Text Placeholder 3"/>
          <p:cNvSpPr>
            <a:spLocks noGrp="1"/>
          </p:cNvSpPr>
          <p:nvPr>
            <p:ph type="body" sz="quarter" idx="45"/>
          </p:nvPr>
        </p:nvSpPr>
        <p:spPr>
          <a:xfrm>
            <a:off x="1577067" y="4101568"/>
            <a:ext cx="1196340" cy="1196340"/>
          </a:xfrm>
        </p:spPr>
        <p:txBody>
          <a:bodyPr lIns="76164" tIns="76164" rIns="76164" bIns="76164" anchor="b">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6" name="Text Placeholder 3"/>
          <p:cNvSpPr>
            <a:spLocks noGrp="1"/>
          </p:cNvSpPr>
          <p:nvPr>
            <p:ph type="body" sz="quarter" idx="46"/>
          </p:nvPr>
        </p:nvSpPr>
        <p:spPr>
          <a:xfrm>
            <a:off x="2774456" y="4101568"/>
            <a:ext cx="1196340" cy="1196340"/>
          </a:xfrm>
        </p:spPr>
        <p:txBody>
          <a:bodyPr lIns="76164" tIns="76164" rIns="76164" bIns="76164" anchor="b">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7" name="Text Placeholder 3"/>
          <p:cNvSpPr>
            <a:spLocks noGrp="1"/>
          </p:cNvSpPr>
          <p:nvPr>
            <p:ph type="body" sz="quarter" idx="47"/>
          </p:nvPr>
        </p:nvSpPr>
        <p:spPr>
          <a:xfrm>
            <a:off x="3971845" y="4101568"/>
            <a:ext cx="1196340" cy="1196340"/>
          </a:xfrm>
        </p:spPr>
        <p:txBody>
          <a:bodyPr lIns="76164" tIns="76164" rIns="76164" bIns="76164" anchor="b">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8" name="Text Placeholder 3"/>
          <p:cNvSpPr>
            <a:spLocks noGrp="1"/>
          </p:cNvSpPr>
          <p:nvPr>
            <p:ph type="body" sz="quarter" idx="48"/>
          </p:nvPr>
        </p:nvSpPr>
        <p:spPr>
          <a:xfrm>
            <a:off x="5169234" y="4101568"/>
            <a:ext cx="1196340" cy="1196340"/>
          </a:xfrm>
        </p:spPr>
        <p:txBody>
          <a:bodyPr lIns="76164" tIns="76164" rIns="76164" bIns="76164" anchor="b">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9" name="Text Placeholder 3"/>
          <p:cNvSpPr>
            <a:spLocks noGrp="1"/>
          </p:cNvSpPr>
          <p:nvPr>
            <p:ph type="body" sz="quarter" idx="49"/>
          </p:nvPr>
        </p:nvSpPr>
        <p:spPr>
          <a:xfrm>
            <a:off x="6366623" y="4101568"/>
            <a:ext cx="1196340" cy="1196340"/>
          </a:xfrm>
        </p:spPr>
        <p:txBody>
          <a:bodyPr lIns="76164" tIns="76164" rIns="76164" bIns="76164" anchor="b">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0" name="Text Placeholder 3"/>
          <p:cNvSpPr>
            <a:spLocks noGrp="1"/>
          </p:cNvSpPr>
          <p:nvPr>
            <p:ph type="body" sz="quarter" idx="50"/>
          </p:nvPr>
        </p:nvSpPr>
        <p:spPr>
          <a:xfrm>
            <a:off x="7564014" y="4101568"/>
            <a:ext cx="1196340" cy="1196340"/>
          </a:xfrm>
        </p:spPr>
        <p:txBody>
          <a:bodyPr lIns="76164" tIns="76164" rIns="76164" bIns="76164" anchor="b">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1" name="Text Placeholder 27"/>
          <p:cNvSpPr>
            <a:spLocks noGrp="1"/>
          </p:cNvSpPr>
          <p:nvPr>
            <p:ph type="body" sz="quarter" idx="54"/>
          </p:nvPr>
        </p:nvSpPr>
        <p:spPr>
          <a:xfrm>
            <a:off x="390261" y="4101568"/>
            <a:ext cx="1196340" cy="304800"/>
          </a:xfrm>
        </p:spPr>
        <p:txBody>
          <a:bodyPr lIns="76164" tIns="76164" rIns="76164">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2" name="Text Placeholder 27"/>
          <p:cNvSpPr>
            <a:spLocks noGrp="1"/>
          </p:cNvSpPr>
          <p:nvPr>
            <p:ph type="body" sz="quarter" idx="55"/>
          </p:nvPr>
        </p:nvSpPr>
        <p:spPr>
          <a:xfrm>
            <a:off x="1577067" y="4101568"/>
            <a:ext cx="1196340" cy="304800"/>
          </a:xfrm>
        </p:spPr>
        <p:txBody>
          <a:bodyPr lIns="76164" tIns="76164" rIns="76164">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3" name="Text Placeholder 27"/>
          <p:cNvSpPr>
            <a:spLocks noGrp="1"/>
          </p:cNvSpPr>
          <p:nvPr>
            <p:ph type="body" sz="quarter" idx="56"/>
          </p:nvPr>
        </p:nvSpPr>
        <p:spPr>
          <a:xfrm>
            <a:off x="2774456" y="4101568"/>
            <a:ext cx="1196340" cy="304800"/>
          </a:xfrm>
        </p:spPr>
        <p:txBody>
          <a:bodyPr lIns="76164" tIns="76164" rIns="76164">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4" name="Text Placeholder 27"/>
          <p:cNvSpPr>
            <a:spLocks noGrp="1"/>
          </p:cNvSpPr>
          <p:nvPr>
            <p:ph type="body" sz="quarter" idx="57"/>
          </p:nvPr>
        </p:nvSpPr>
        <p:spPr>
          <a:xfrm>
            <a:off x="3971845" y="4101568"/>
            <a:ext cx="1196340" cy="304800"/>
          </a:xfrm>
        </p:spPr>
        <p:txBody>
          <a:bodyPr lIns="76164" tIns="76164" rIns="76164">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5" name="Text Placeholder 27"/>
          <p:cNvSpPr>
            <a:spLocks noGrp="1"/>
          </p:cNvSpPr>
          <p:nvPr>
            <p:ph type="body" sz="quarter" idx="58"/>
          </p:nvPr>
        </p:nvSpPr>
        <p:spPr>
          <a:xfrm>
            <a:off x="5169234" y="4101568"/>
            <a:ext cx="1196340" cy="304800"/>
          </a:xfrm>
        </p:spPr>
        <p:txBody>
          <a:bodyPr lIns="76164" tIns="76164" rIns="76164">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6" name="Text Placeholder 27"/>
          <p:cNvSpPr>
            <a:spLocks noGrp="1"/>
          </p:cNvSpPr>
          <p:nvPr>
            <p:ph type="body" sz="quarter" idx="59"/>
          </p:nvPr>
        </p:nvSpPr>
        <p:spPr>
          <a:xfrm>
            <a:off x="6366623" y="4101568"/>
            <a:ext cx="1196340" cy="304800"/>
          </a:xfrm>
        </p:spPr>
        <p:txBody>
          <a:bodyPr lIns="76164" tIns="76164" rIns="76164">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7" name="Text Placeholder 27"/>
          <p:cNvSpPr>
            <a:spLocks noGrp="1"/>
          </p:cNvSpPr>
          <p:nvPr>
            <p:ph type="body" sz="quarter" idx="60"/>
          </p:nvPr>
        </p:nvSpPr>
        <p:spPr>
          <a:xfrm>
            <a:off x="7564014" y="4101568"/>
            <a:ext cx="1196340" cy="304800"/>
          </a:xfrm>
        </p:spPr>
        <p:txBody>
          <a:bodyPr lIns="76164" tIns="76164" rIns="76164">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Slide Number Placeholder 5">
            <a:extLst>
              <a:ext uri="{FF2B5EF4-FFF2-40B4-BE49-F238E27FC236}">
                <a16:creationId xmlns:a16="http://schemas.microsoft.com/office/drawing/2014/main" id="{9CB47B15-FD6B-4F32-9DFC-3D9507409C4C}"/>
              </a:ext>
            </a:extLst>
          </p:cNvPr>
          <p:cNvSpPr>
            <a:spLocks noGrp="1"/>
          </p:cNvSpPr>
          <p:nvPr>
            <p:ph type="sldNum" sz="quarter" idx="61"/>
          </p:nvPr>
        </p:nvSpPr>
        <p:spPr/>
        <p:txBody>
          <a:bodyPr/>
          <a:lstStyle>
            <a:lvl1pPr>
              <a:defRPr/>
            </a:lvl1pPr>
          </a:lstStyle>
          <a:p>
            <a:pPr>
              <a:defRPr/>
            </a:pPr>
            <a:fld id="{31014F67-CDBB-42BF-9777-59301A12BA9E}" type="slidenum">
              <a:rPr lang="en-US" altLang="en-US"/>
              <a:pPr>
                <a:defRPr/>
              </a:pPr>
              <a:t>‹#›</a:t>
            </a:fld>
            <a:endParaRPr lang="en-US" altLang="en-US"/>
          </a:p>
        </p:txBody>
      </p:sp>
      <p:sp>
        <p:nvSpPr>
          <p:cNvPr id="40" name="Footer Placeholder 4">
            <a:extLst>
              <a:ext uri="{FF2B5EF4-FFF2-40B4-BE49-F238E27FC236}">
                <a16:creationId xmlns:a16="http://schemas.microsoft.com/office/drawing/2014/main" id="{9ADF581F-5DFF-4DBF-A2A7-68F049B9DD5E}"/>
              </a:ext>
            </a:extLst>
          </p:cNvPr>
          <p:cNvSpPr>
            <a:spLocks noGrp="1"/>
          </p:cNvSpPr>
          <p:nvPr>
            <p:ph type="ftr" sz="quarter" idx="62"/>
          </p:nvPr>
        </p:nvSpPr>
        <p:spPr/>
        <p:txBody>
          <a:bodyPr/>
          <a:lstStyle>
            <a:lvl1pPr>
              <a:defRPr/>
            </a:lvl1pPr>
          </a:lstStyle>
          <a:p>
            <a:pPr>
              <a:defRPr/>
            </a:pPr>
            <a:r>
              <a:rPr lang="en-US"/>
              <a:t>Quality Guidelines for Medtronic Distributors</a:t>
            </a:r>
            <a:endParaRPr lang="en-US" dirty="0">
              <a:solidFill>
                <a:srgbClr val="FFFFFF"/>
              </a:solidFill>
            </a:endParaRPr>
          </a:p>
        </p:txBody>
      </p:sp>
    </p:spTree>
    <p:extLst>
      <p:ext uri="{BB962C8B-B14F-4D97-AF65-F5344CB8AC3E}">
        <p14:creationId xmlns:p14="http://schemas.microsoft.com/office/powerpoint/2010/main" val="45662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8365" y="373380"/>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378354" y="624840"/>
            <a:ext cx="838200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EBEB1AE4-8A91-4D47-B326-1F741EC7DA9E}"/>
              </a:ext>
            </a:extLst>
          </p:cNvPr>
          <p:cNvSpPr>
            <a:spLocks noGrp="1"/>
          </p:cNvSpPr>
          <p:nvPr>
            <p:ph type="sldNum" sz="quarter" idx="14"/>
          </p:nvPr>
        </p:nvSpPr>
        <p:spPr/>
        <p:txBody>
          <a:bodyPr/>
          <a:lstStyle>
            <a:lvl1pPr>
              <a:defRPr/>
            </a:lvl1pPr>
          </a:lstStyle>
          <a:p>
            <a:pPr>
              <a:defRPr/>
            </a:pPr>
            <a:fld id="{9AD3EA51-A615-4520-B8CF-39D84EC0D083}"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303143D8-EEE5-4943-B092-2380CEB836E9}"/>
              </a:ext>
            </a:extLst>
          </p:cNvPr>
          <p:cNvSpPr>
            <a:spLocks noGrp="1"/>
          </p:cNvSpPr>
          <p:nvPr>
            <p:ph type="ftr" sz="quarter" idx="15"/>
          </p:nvPr>
        </p:nvSpPr>
        <p:spPr/>
        <p:txBody>
          <a:bodyPr/>
          <a:lstStyle>
            <a:lvl1pPr>
              <a:defRPr/>
            </a:lvl1pPr>
          </a:lstStyle>
          <a:p>
            <a:pPr>
              <a:defRPr/>
            </a:pPr>
            <a:r>
              <a:rPr lang="en-US"/>
              <a:t>Quality Guidelines for Medtronic Distributors</a:t>
            </a:r>
            <a:endParaRPr lang="en-US" dirty="0">
              <a:solidFill>
                <a:srgbClr val="FFFFFF"/>
              </a:solidFill>
            </a:endParaRPr>
          </a:p>
        </p:txBody>
      </p:sp>
    </p:spTree>
    <p:extLst>
      <p:ext uri="{BB962C8B-B14F-4D97-AF65-F5344CB8AC3E}">
        <p14:creationId xmlns:p14="http://schemas.microsoft.com/office/powerpoint/2010/main" val="124628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52522F2-B12A-485E-9CFA-B918FFA8E4B6}"/>
              </a:ext>
            </a:extLst>
          </p:cNvPr>
          <p:cNvSpPr>
            <a:spLocks noGrp="1"/>
          </p:cNvSpPr>
          <p:nvPr>
            <p:ph type="sldNum" sz="quarter" idx="10"/>
          </p:nvPr>
        </p:nvSpPr>
        <p:spPr/>
        <p:txBody>
          <a:bodyPr/>
          <a:lstStyle>
            <a:lvl1pPr>
              <a:defRPr/>
            </a:lvl1pPr>
          </a:lstStyle>
          <a:p>
            <a:pPr>
              <a:defRPr/>
            </a:pPr>
            <a:fld id="{A6F49CA2-2A66-4473-AB41-2EDED52FBE52}" type="slidenum">
              <a:rPr lang="en-US" altLang="en-US"/>
              <a:pPr>
                <a:defRPr/>
              </a:pPr>
              <a:t>‹#›</a:t>
            </a:fld>
            <a:endParaRPr lang="en-US" altLang="en-US"/>
          </a:p>
        </p:txBody>
      </p:sp>
      <p:sp>
        <p:nvSpPr>
          <p:cNvPr id="3" name="Footer Placeholder 4">
            <a:extLst>
              <a:ext uri="{FF2B5EF4-FFF2-40B4-BE49-F238E27FC236}">
                <a16:creationId xmlns:a16="http://schemas.microsoft.com/office/drawing/2014/main" id="{0858AB86-6A59-4C2B-A2A6-023128070691}"/>
              </a:ext>
            </a:extLst>
          </p:cNvPr>
          <p:cNvSpPr>
            <a:spLocks noGrp="1"/>
          </p:cNvSpPr>
          <p:nvPr>
            <p:ph type="ftr" sz="quarter" idx="11"/>
          </p:nvPr>
        </p:nvSpPr>
        <p:spPr/>
        <p:txBody>
          <a:bodyPr/>
          <a:lstStyle>
            <a:lvl1pPr>
              <a:defRPr/>
            </a:lvl1pPr>
          </a:lstStyle>
          <a:p>
            <a:pPr>
              <a:defRPr/>
            </a:pPr>
            <a:r>
              <a:rPr lang="en-US"/>
              <a:t>Quality Guidelines for Medtronic Distributors</a:t>
            </a:r>
            <a:endParaRPr lang="en-US" dirty="0">
              <a:solidFill>
                <a:srgbClr val="FFFFFF"/>
              </a:solidFill>
            </a:endParaRPr>
          </a:p>
        </p:txBody>
      </p:sp>
    </p:spTree>
    <p:extLst>
      <p:ext uri="{BB962C8B-B14F-4D97-AF65-F5344CB8AC3E}">
        <p14:creationId xmlns:p14="http://schemas.microsoft.com/office/powerpoint/2010/main" val="271531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5746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ubhead Content">
    <p:spTree>
      <p:nvGrpSpPr>
        <p:cNvPr id="1" name=""/>
        <p:cNvGrpSpPr/>
        <p:nvPr/>
      </p:nvGrpSpPr>
      <p:grpSpPr>
        <a:xfrm>
          <a:off x="0" y="0"/>
          <a:ext cx="0" cy="0"/>
          <a:chOff x="0" y="0"/>
          <a:chExt cx="0" cy="0"/>
        </a:xfrm>
      </p:grpSpPr>
      <p:sp>
        <p:nvSpPr>
          <p:cNvPr id="6" name="Title 5"/>
          <p:cNvSpPr>
            <a:spLocks noGrp="1"/>
          </p:cNvSpPr>
          <p:nvPr>
            <p:ph type="title"/>
          </p:nvPr>
        </p:nvSpPr>
        <p:spPr>
          <a:xfrm>
            <a:off x="284758" y="345220"/>
            <a:ext cx="8572500" cy="304800"/>
          </a:xfrm>
        </p:spPr>
        <p:txBody>
          <a:bodyPr/>
          <a:lstStyle>
            <a:lvl1pPr>
              <a:defRPr sz="1800"/>
            </a:lvl1pPr>
          </a:lstStyle>
          <a:p>
            <a:r>
              <a:rPr lang="en-US"/>
              <a:t>Click to edit Master title style</a:t>
            </a:r>
            <a:endParaRPr lang="en-US" dirty="0"/>
          </a:p>
        </p:txBody>
      </p:sp>
      <p:sp>
        <p:nvSpPr>
          <p:cNvPr id="4" name="Text Placeholder 3"/>
          <p:cNvSpPr>
            <a:spLocks noGrp="1"/>
          </p:cNvSpPr>
          <p:nvPr>
            <p:ph type="body" sz="quarter" idx="12"/>
          </p:nvPr>
        </p:nvSpPr>
        <p:spPr>
          <a:xfrm>
            <a:off x="287128" y="565149"/>
            <a:ext cx="8571125" cy="304800"/>
          </a:xfrm>
        </p:spPr>
        <p:txBody>
          <a:bodyPr>
            <a:noAutofit/>
          </a:bodyPr>
          <a:lstStyle>
            <a:lvl1pPr marL="0">
              <a:lnSpc>
                <a:spcPts val="1960"/>
              </a:lnSpc>
              <a:spcAft>
                <a:spcPts val="280"/>
              </a:spcAft>
              <a:buFontTx/>
              <a:buNone/>
              <a:defRPr sz="1800" cap="all">
                <a:solidFill>
                  <a:schemeClr val="bg2"/>
                </a:solidFill>
                <a:latin typeface="Effra Light"/>
              </a:defRPr>
            </a:lvl1pPr>
            <a:lvl2pPr marL="0" indent="0">
              <a:lnSpc>
                <a:spcPts val="1960"/>
              </a:lnSpc>
              <a:spcAft>
                <a:spcPts val="280"/>
              </a:spcAft>
              <a:buFontTx/>
              <a:buNone/>
              <a:defRPr sz="2000" b="0" i="0" cap="all">
                <a:solidFill>
                  <a:schemeClr val="tx2"/>
                </a:solidFill>
                <a:latin typeface="Effra Light"/>
              </a:defRPr>
            </a:lvl2pPr>
            <a:lvl3pPr marL="0" indent="0">
              <a:lnSpc>
                <a:spcPts val="1960"/>
              </a:lnSpc>
              <a:spcAft>
                <a:spcPts val="280"/>
              </a:spcAft>
              <a:buFontTx/>
              <a:buNone/>
              <a:defRPr sz="2000" b="0" i="0" cap="all">
                <a:solidFill>
                  <a:schemeClr val="tx2"/>
                </a:solidFill>
                <a:latin typeface="Effra Light"/>
              </a:defRPr>
            </a:lvl3pPr>
            <a:lvl4pPr marL="0" indent="0">
              <a:lnSpc>
                <a:spcPts val="1960"/>
              </a:lnSpc>
              <a:spcAft>
                <a:spcPts val="280"/>
              </a:spcAft>
              <a:buFontTx/>
              <a:buNone/>
              <a:defRPr sz="2000" b="0" i="0" cap="all">
                <a:solidFill>
                  <a:schemeClr val="tx2"/>
                </a:solidFill>
                <a:latin typeface="Effra Light"/>
              </a:defRPr>
            </a:lvl4pPr>
            <a:lvl5pPr marL="0" indent="0">
              <a:lnSpc>
                <a:spcPts val="1960"/>
              </a:lnSpc>
              <a:spcAft>
                <a:spcPts val="280"/>
              </a:spcAft>
              <a:buFontTx/>
              <a:buNone/>
              <a:defRPr sz="2000" b="0" i="0" cap="all">
                <a:solidFill>
                  <a:schemeClr val="tx2"/>
                </a:solidFill>
                <a:latin typeface="Effra Light"/>
              </a:defRPr>
            </a:lvl5pPr>
            <a:lvl6pPr marL="0" indent="0">
              <a:lnSpc>
                <a:spcPts val="1960"/>
              </a:lnSpc>
              <a:spcAft>
                <a:spcPts val="280"/>
              </a:spcAft>
              <a:buFontTx/>
              <a:buNone/>
              <a:defRPr sz="2000" b="0" i="0" cap="all">
                <a:latin typeface="Effra Light"/>
                <a:cs typeface="Effra Light"/>
              </a:defRPr>
            </a:lvl6pPr>
            <a:lvl7pPr marL="0" indent="0">
              <a:lnSpc>
                <a:spcPts val="1960"/>
              </a:lnSpc>
              <a:spcAft>
                <a:spcPts val="280"/>
              </a:spcAft>
              <a:buFontTx/>
              <a:buNone/>
              <a:defRPr sz="2000" b="0" i="0" cap="all">
                <a:latin typeface="Effra Light"/>
                <a:cs typeface="Effra Light"/>
              </a:defRPr>
            </a:lvl7pPr>
          </a:lstStyle>
          <a:p>
            <a:pPr lvl="0"/>
            <a:r>
              <a:rPr lang="en-US"/>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0">
            <a:extLst>
              <a:ext uri="{FF2B5EF4-FFF2-40B4-BE49-F238E27FC236}">
                <a16:creationId xmlns:a16="http://schemas.microsoft.com/office/drawing/2014/main" id="{BAA7A353-B63D-49D1-97BC-91679BB7571F}"/>
              </a:ext>
            </a:extLst>
          </p:cNvPr>
          <p:cNvSpPr>
            <a:spLocks noGrp="1"/>
          </p:cNvSpPr>
          <p:nvPr>
            <p:ph type="sldNum" sz="quarter" idx="13"/>
          </p:nvPr>
        </p:nvSpPr>
        <p:spPr/>
        <p:txBody>
          <a:bodyPr/>
          <a:lstStyle>
            <a:lvl1pPr>
              <a:defRPr>
                <a:solidFill>
                  <a:srgbClr val="FFFFFF"/>
                </a:solidFill>
              </a:defRPr>
            </a:lvl1pPr>
          </a:lstStyle>
          <a:p>
            <a:pPr>
              <a:defRPr/>
            </a:pPr>
            <a:fld id="{F7AF89B4-28B9-4264-9FFC-8F9CC32D11CA}"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217B3D89-1CC1-41FD-973C-5C2CDF500909}"/>
              </a:ext>
            </a:extLst>
          </p:cNvPr>
          <p:cNvSpPr>
            <a:spLocks noGrp="1"/>
          </p:cNvSpPr>
          <p:nvPr>
            <p:ph type="ftr" sz="quarter" idx="14"/>
          </p:nvPr>
        </p:nvSpPr>
        <p:spPr/>
        <p:txBody>
          <a:bodyPr/>
          <a:lstStyle>
            <a:lvl1pPr>
              <a:defRPr/>
            </a:lvl1pPr>
          </a:lstStyle>
          <a:p>
            <a:pPr>
              <a:defRPr/>
            </a:pPr>
            <a:r>
              <a:rPr lang="en-US"/>
              <a:t>Quality Guidelines for Medtronic Distributors</a:t>
            </a:r>
            <a:endParaRPr lang="en-US" dirty="0">
              <a:solidFill>
                <a:srgbClr val="FFFFFF"/>
              </a:solidFill>
            </a:endParaRPr>
          </a:p>
        </p:txBody>
      </p:sp>
    </p:spTree>
    <p:extLst>
      <p:ext uri="{BB962C8B-B14F-4D97-AF65-F5344CB8AC3E}">
        <p14:creationId xmlns:p14="http://schemas.microsoft.com/office/powerpoint/2010/main" val="1975533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9F9A551-20E2-4162-94AE-899406EAF58C}"/>
              </a:ext>
            </a:extLst>
          </p:cNvPr>
          <p:cNvSpPr/>
          <p:nvPr/>
        </p:nvSpPr>
        <p:spPr>
          <a:xfrm>
            <a:off x="0" y="6286500"/>
            <a:ext cx="6667500"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sp>
        <p:nvSpPr>
          <p:cNvPr id="25" name="Rectangle 24">
            <a:extLst>
              <a:ext uri="{FF2B5EF4-FFF2-40B4-BE49-F238E27FC236}">
                <a16:creationId xmlns:a16="http://schemas.microsoft.com/office/drawing/2014/main" id="{E5DA117A-5338-421F-AE87-F12373D546DA}"/>
              </a:ext>
            </a:extLst>
          </p:cNvPr>
          <p:cNvSpPr/>
          <p:nvPr/>
        </p:nvSpPr>
        <p:spPr>
          <a:xfrm>
            <a:off x="6667500" y="6286500"/>
            <a:ext cx="2474913"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6164" tIns="38080" rIns="76164" bIns="38080"/>
          <a:lstStyle/>
          <a:p>
            <a:pPr algn="ctr" defTabSz="456828" eaLnBrk="1" fontAlgn="auto" hangingPunct="1">
              <a:spcBef>
                <a:spcPts val="0"/>
              </a:spcBef>
              <a:spcAft>
                <a:spcPts val="0"/>
              </a:spcAft>
              <a:defRPr/>
            </a:pPr>
            <a:endParaRPr lang="en-US" dirty="0"/>
          </a:p>
        </p:txBody>
      </p:sp>
      <p:pic>
        <p:nvPicPr>
          <p:cNvPr id="1028" name="Picture 25" descr="med_logo_rgb_rev_REG_OL.emf">
            <a:extLst>
              <a:ext uri="{FF2B5EF4-FFF2-40B4-BE49-F238E27FC236}">
                <a16:creationId xmlns:a16="http://schemas.microsoft.com/office/drawing/2014/main" id="{9A4F608B-D446-4CDA-A2AF-4068016D2C0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402513" y="6264275"/>
            <a:ext cx="1550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B40A1D6-B141-45E7-B707-765A32A9969B}"/>
              </a:ext>
            </a:extLst>
          </p:cNvPr>
          <p:cNvSpPr>
            <a:spLocks noGrp="1"/>
          </p:cNvSpPr>
          <p:nvPr>
            <p:ph type="sldNum" sz="quarter" idx="4"/>
          </p:nvPr>
        </p:nvSpPr>
        <p:spPr>
          <a:xfrm>
            <a:off x="381000" y="6561138"/>
            <a:ext cx="381000" cy="190500"/>
          </a:xfrm>
          <a:prstGeom prst="rect">
            <a:avLst/>
          </a:prstGeom>
        </p:spPr>
        <p:txBody>
          <a:bodyPr vert="horz" wrap="square" lIns="0" tIns="0" rIns="0" bIns="0" numCol="1" anchor="ctr" anchorCtr="0" compatLnSpc="1">
            <a:prstTxWarp prst="textNoShape">
              <a:avLst/>
            </a:prstTxWarp>
          </a:bodyPr>
          <a:lstStyle>
            <a:lvl1pPr eaLnBrk="1" hangingPunct="1">
              <a:lnSpc>
                <a:spcPts val="1000"/>
              </a:lnSpc>
              <a:defRPr sz="800">
                <a:solidFill>
                  <a:schemeClr val="bg1"/>
                </a:solidFill>
              </a:defRPr>
            </a:lvl1pPr>
          </a:lstStyle>
          <a:p>
            <a:pPr>
              <a:defRPr/>
            </a:pPr>
            <a:fld id="{A28ACDB1-A9B6-41D7-8BBB-286EFB443B2E}"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6EA8C634-47DB-4562-8F2C-8EEAD8348BE5}"/>
              </a:ext>
            </a:extLst>
          </p:cNvPr>
          <p:cNvSpPr>
            <a:spLocks noGrp="1"/>
          </p:cNvSpPr>
          <p:nvPr>
            <p:ph type="ftr" sz="quarter" idx="3"/>
          </p:nvPr>
        </p:nvSpPr>
        <p:spPr>
          <a:xfrm>
            <a:off x="762000" y="6561138"/>
            <a:ext cx="5524500" cy="190500"/>
          </a:xfrm>
          <a:prstGeom prst="rect">
            <a:avLst/>
          </a:prstGeom>
        </p:spPr>
        <p:txBody>
          <a:bodyPr vert="horz" lIns="0" tIns="0" rIns="0" bIns="0" rtlCol="0" anchor="ctr"/>
          <a:lstStyle>
            <a:lvl1pPr algn="l" defTabSz="456847" eaLnBrk="1" fontAlgn="auto" hangingPunct="1">
              <a:lnSpc>
                <a:spcPts val="1000"/>
              </a:lnSpc>
              <a:spcBef>
                <a:spcPts val="0"/>
              </a:spcBef>
              <a:spcAft>
                <a:spcPts val="0"/>
              </a:spcAft>
              <a:defRPr sz="800">
                <a:solidFill>
                  <a:schemeClr val="bg1"/>
                </a:solidFill>
                <a:latin typeface="Effra"/>
                <a:cs typeface="Effra"/>
              </a:defRPr>
            </a:lvl1pPr>
          </a:lstStyle>
          <a:p>
            <a:pPr>
              <a:defRPr/>
            </a:pPr>
            <a:r>
              <a:rPr lang="en-US"/>
              <a:t>Quality Guidelines for Medtronic Distributors</a:t>
            </a:r>
            <a:endParaRPr lang="en-US" dirty="0">
              <a:solidFill>
                <a:srgbClr val="FFFFFF"/>
              </a:solidFill>
            </a:endParaRPr>
          </a:p>
        </p:txBody>
      </p:sp>
      <p:sp>
        <p:nvSpPr>
          <p:cNvPr id="2" name="Title Placeholder 1">
            <a:extLst>
              <a:ext uri="{FF2B5EF4-FFF2-40B4-BE49-F238E27FC236}">
                <a16:creationId xmlns:a16="http://schemas.microsoft.com/office/drawing/2014/main" id="{B3A34364-7C5B-460A-8B55-3A5D63C24F0D}"/>
              </a:ext>
            </a:extLst>
          </p:cNvPr>
          <p:cNvSpPr>
            <a:spLocks noGrp="1"/>
          </p:cNvSpPr>
          <p:nvPr>
            <p:ph type="title"/>
          </p:nvPr>
        </p:nvSpPr>
        <p:spPr>
          <a:xfrm>
            <a:off x="377825" y="371475"/>
            <a:ext cx="838200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1032" name="Text Placeholder 2">
            <a:extLst>
              <a:ext uri="{FF2B5EF4-FFF2-40B4-BE49-F238E27FC236}">
                <a16:creationId xmlns:a16="http://schemas.microsoft.com/office/drawing/2014/main" id="{52E018A7-9D29-44E3-B889-D87150EA61CA}"/>
              </a:ext>
            </a:extLst>
          </p:cNvPr>
          <p:cNvSpPr>
            <a:spLocks noGrp="1"/>
          </p:cNvSpPr>
          <p:nvPr>
            <p:ph type="body" idx="1"/>
          </p:nvPr>
        </p:nvSpPr>
        <p:spPr bwMode="auto">
          <a:xfrm>
            <a:off x="377825" y="1330325"/>
            <a:ext cx="8382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049" r:id="rId1"/>
    <p:sldLayoutId id="2147485043" r:id="rId2"/>
    <p:sldLayoutId id="2147485044" r:id="rId3"/>
    <p:sldLayoutId id="2147485045" r:id="rId4"/>
    <p:sldLayoutId id="2147485046" r:id="rId5"/>
    <p:sldLayoutId id="2147485047" r:id="rId6"/>
    <p:sldLayoutId id="2147485048" r:id="rId7"/>
    <p:sldLayoutId id="2147485050" r:id="rId8"/>
    <p:sldLayoutId id="2147485051" r:id="rId9"/>
    <p:sldLayoutId id="2147485053" r:id="rId10"/>
    <p:sldLayoutId id="2147485054" r:id="rId11"/>
  </p:sldLayoutIdLst>
  <p:hf hdr="0" dt="0"/>
  <p:txStyles>
    <p:titleStyle>
      <a:lvl1pPr algn="l" defTabSz="455613" rtl="0" eaLnBrk="0" fontAlgn="base" hangingPunct="0">
        <a:lnSpc>
          <a:spcPts val="2000"/>
        </a:lnSpc>
        <a:spcBef>
          <a:spcPct val="0"/>
        </a:spcBef>
        <a:spcAft>
          <a:spcPct val="0"/>
        </a:spcAft>
        <a:defRPr sz="2300" b="1" kern="1200" cap="all">
          <a:solidFill>
            <a:schemeClr val="tx1"/>
          </a:solidFill>
          <a:latin typeface="Effra"/>
          <a:ea typeface="+mj-ea"/>
          <a:cs typeface="+mj-cs"/>
        </a:defRPr>
      </a:lvl1pPr>
      <a:lvl2pPr algn="l" defTabSz="455613" rtl="0" eaLnBrk="0" fontAlgn="base" hangingPunct="0">
        <a:lnSpc>
          <a:spcPts val="2000"/>
        </a:lnSpc>
        <a:spcBef>
          <a:spcPct val="0"/>
        </a:spcBef>
        <a:spcAft>
          <a:spcPct val="0"/>
        </a:spcAft>
        <a:defRPr sz="2300" b="1">
          <a:solidFill>
            <a:schemeClr val="tx1"/>
          </a:solidFill>
          <a:latin typeface="Effra" pitchFamily="34" charset="0"/>
        </a:defRPr>
      </a:lvl2pPr>
      <a:lvl3pPr algn="l" defTabSz="455613" rtl="0" eaLnBrk="0" fontAlgn="base" hangingPunct="0">
        <a:lnSpc>
          <a:spcPts val="2000"/>
        </a:lnSpc>
        <a:spcBef>
          <a:spcPct val="0"/>
        </a:spcBef>
        <a:spcAft>
          <a:spcPct val="0"/>
        </a:spcAft>
        <a:defRPr sz="2300" b="1">
          <a:solidFill>
            <a:schemeClr val="tx1"/>
          </a:solidFill>
          <a:latin typeface="Effra" pitchFamily="34" charset="0"/>
        </a:defRPr>
      </a:lvl3pPr>
      <a:lvl4pPr algn="l" defTabSz="455613" rtl="0" eaLnBrk="0" fontAlgn="base" hangingPunct="0">
        <a:lnSpc>
          <a:spcPts val="2000"/>
        </a:lnSpc>
        <a:spcBef>
          <a:spcPct val="0"/>
        </a:spcBef>
        <a:spcAft>
          <a:spcPct val="0"/>
        </a:spcAft>
        <a:defRPr sz="2300" b="1">
          <a:solidFill>
            <a:schemeClr val="tx1"/>
          </a:solidFill>
          <a:latin typeface="Effra" pitchFamily="34" charset="0"/>
        </a:defRPr>
      </a:lvl4pPr>
      <a:lvl5pPr algn="l" defTabSz="455613" rtl="0" eaLnBrk="0" fontAlgn="base" hangingPunct="0">
        <a:lnSpc>
          <a:spcPts val="2000"/>
        </a:lnSpc>
        <a:spcBef>
          <a:spcPct val="0"/>
        </a:spcBef>
        <a:spcAft>
          <a:spcPct val="0"/>
        </a:spcAft>
        <a:defRPr sz="2300" b="1">
          <a:solidFill>
            <a:schemeClr val="tx1"/>
          </a:solidFill>
          <a:latin typeface="Effra" pitchFamily="34" charset="0"/>
        </a:defRPr>
      </a:lvl5pPr>
      <a:lvl6pPr marL="457200" algn="l" defTabSz="455613" rtl="0" fontAlgn="base">
        <a:lnSpc>
          <a:spcPts val="2000"/>
        </a:lnSpc>
        <a:spcBef>
          <a:spcPct val="0"/>
        </a:spcBef>
        <a:spcAft>
          <a:spcPct val="0"/>
        </a:spcAft>
        <a:defRPr sz="2300" b="1">
          <a:solidFill>
            <a:schemeClr val="tx1"/>
          </a:solidFill>
          <a:latin typeface="Effra" pitchFamily="34" charset="0"/>
        </a:defRPr>
      </a:lvl6pPr>
      <a:lvl7pPr marL="914400" algn="l" defTabSz="455613" rtl="0" fontAlgn="base">
        <a:lnSpc>
          <a:spcPts val="2000"/>
        </a:lnSpc>
        <a:spcBef>
          <a:spcPct val="0"/>
        </a:spcBef>
        <a:spcAft>
          <a:spcPct val="0"/>
        </a:spcAft>
        <a:defRPr sz="2300" b="1">
          <a:solidFill>
            <a:schemeClr val="tx1"/>
          </a:solidFill>
          <a:latin typeface="Effra" pitchFamily="34" charset="0"/>
        </a:defRPr>
      </a:lvl7pPr>
      <a:lvl8pPr marL="1371600" algn="l" defTabSz="455613" rtl="0" fontAlgn="base">
        <a:lnSpc>
          <a:spcPts val="2000"/>
        </a:lnSpc>
        <a:spcBef>
          <a:spcPct val="0"/>
        </a:spcBef>
        <a:spcAft>
          <a:spcPct val="0"/>
        </a:spcAft>
        <a:defRPr sz="2300" b="1">
          <a:solidFill>
            <a:schemeClr val="tx1"/>
          </a:solidFill>
          <a:latin typeface="Effra" pitchFamily="34" charset="0"/>
        </a:defRPr>
      </a:lvl8pPr>
      <a:lvl9pPr marL="1828800" algn="l" defTabSz="455613" rtl="0" fontAlgn="base">
        <a:lnSpc>
          <a:spcPts val="2000"/>
        </a:lnSpc>
        <a:spcBef>
          <a:spcPct val="0"/>
        </a:spcBef>
        <a:spcAft>
          <a:spcPct val="0"/>
        </a:spcAft>
        <a:defRPr sz="2300" b="1">
          <a:solidFill>
            <a:schemeClr val="tx1"/>
          </a:solidFill>
          <a:latin typeface="Effra" pitchFamily="34" charset="0"/>
        </a:defRPr>
      </a:lvl9pPr>
    </p:titleStyle>
    <p:bodyStyle>
      <a:lvl1pPr marL="188913" indent="-188913" algn="l" defTabSz="455613" rtl="0" eaLnBrk="0" fontAlgn="base" hangingPunct="0">
        <a:lnSpc>
          <a:spcPts val="2000"/>
        </a:lnSpc>
        <a:spcBef>
          <a:spcPct val="0"/>
        </a:spcBef>
        <a:spcAft>
          <a:spcPts val="663"/>
        </a:spcAft>
        <a:buFont typeface="Wingdings" panose="05000000000000000000" pitchFamily="2" charset="2"/>
        <a:buChar char="§"/>
        <a:defRPr kern="1200">
          <a:solidFill>
            <a:schemeClr val="tx1"/>
          </a:solidFill>
          <a:latin typeface="Effra"/>
          <a:ea typeface="+mn-ea"/>
          <a:cs typeface="+mn-cs"/>
        </a:defRPr>
      </a:lvl1pPr>
      <a:lvl2pPr marL="377825" indent="-188913" algn="l" defTabSz="455613" rtl="0" eaLnBrk="0" fontAlgn="base" hangingPunct="0">
        <a:lnSpc>
          <a:spcPts val="1838"/>
        </a:lnSpc>
        <a:spcBef>
          <a:spcPct val="0"/>
        </a:spcBef>
        <a:spcAft>
          <a:spcPts val="663"/>
        </a:spcAft>
        <a:buFont typeface="Wingdings" panose="05000000000000000000" pitchFamily="2" charset="2"/>
        <a:buChar char="§"/>
        <a:defRPr sz="1700" kern="1200">
          <a:solidFill>
            <a:schemeClr val="tx2"/>
          </a:solidFill>
          <a:latin typeface="Effra"/>
          <a:ea typeface="+mn-ea"/>
          <a:cs typeface="+mn-cs"/>
        </a:defRPr>
      </a:lvl2pPr>
      <a:lvl3pPr marL="569913" indent="-188913" algn="l" defTabSz="455613" rtl="0" eaLnBrk="0" fontAlgn="base" hangingPunct="0">
        <a:lnSpc>
          <a:spcPts val="1663"/>
        </a:lnSpc>
        <a:spcBef>
          <a:spcPct val="0"/>
        </a:spcBef>
        <a:spcAft>
          <a:spcPts val="663"/>
        </a:spcAft>
        <a:buFont typeface="Wingdings" panose="05000000000000000000" pitchFamily="2" charset="2"/>
        <a:buChar char="§"/>
        <a:defRPr sz="1500" kern="1200">
          <a:solidFill>
            <a:schemeClr val="tx2"/>
          </a:solidFill>
          <a:latin typeface="Effra"/>
          <a:ea typeface="+mn-ea"/>
          <a:cs typeface="+mn-cs"/>
        </a:defRPr>
      </a:lvl3pPr>
      <a:lvl4pPr marL="760413" indent="-188913" algn="l" defTabSz="455613" rtl="0" eaLnBrk="0" fontAlgn="base" hangingPunct="0">
        <a:lnSpc>
          <a:spcPts val="1663"/>
        </a:lnSpc>
        <a:spcBef>
          <a:spcPct val="0"/>
        </a:spcBef>
        <a:spcAft>
          <a:spcPts val="663"/>
        </a:spcAft>
        <a:buFont typeface="Wingdings" panose="05000000000000000000" pitchFamily="2" charset="2"/>
        <a:buChar char="§"/>
        <a:defRPr sz="1500" kern="1200">
          <a:solidFill>
            <a:schemeClr val="accent1"/>
          </a:solidFill>
          <a:latin typeface="+mn-lt"/>
          <a:ea typeface="+mn-ea"/>
          <a:cs typeface="+mn-cs"/>
        </a:defRPr>
      </a:lvl4pPr>
      <a:lvl5pPr marL="952500" indent="-188913" algn="l" defTabSz="455613" rtl="0" eaLnBrk="0" fontAlgn="base" hangingPunct="0">
        <a:lnSpc>
          <a:spcPts val="1500"/>
        </a:lnSpc>
        <a:spcBef>
          <a:spcPct val="0"/>
        </a:spcBef>
        <a:spcAft>
          <a:spcPts val="663"/>
        </a:spcAft>
        <a:buFont typeface="Lucida Grande" charset="0"/>
        <a:buChar char="-"/>
        <a:defRPr sz="1300" kern="1200">
          <a:solidFill>
            <a:schemeClr val="accent1"/>
          </a:solidFill>
          <a:latin typeface="Effra"/>
          <a:ea typeface="+mn-ea"/>
          <a:cs typeface="+mn-cs"/>
        </a:defRPr>
      </a:lvl5pPr>
      <a:lvl6pPr marL="1141134" indent="-187764" algn="l" defTabSz="456828"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6pPr>
      <a:lvl7pPr marL="1330215" indent="-189087" algn="l" defTabSz="456828"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7pPr>
      <a:lvl8pPr marL="3426213" indent="-228416" algn="l" defTabSz="456828" rtl="0" eaLnBrk="1" latinLnBrk="0" hangingPunct="1">
        <a:spcBef>
          <a:spcPct val="20000"/>
        </a:spcBef>
        <a:buFont typeface="Arial"/>
        <a:buChar char="•"/>
        <a:defRPr sz="2000" kern="1200">
          <a:solidFill>
            <a:schemeClr val="tx1"/>
          </a:solidFill>
          <a:latin typeface="+mn-lt"/>
          <a:ea typeface="+mn-ea"/>
          <a:cs typeface="+mn-cs"/>
        </a:defRPr>
      </a:lvl8pPr>
      <a:lvl9pPr marL="3883045" indent="-228416" algn="l" defTabSz="45682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28" rtl="0" eaLnBrk="1" latinLnBrk="0" hangingPunct="1">
        <a:defRPr sz="1800" kern="1200">
          <a:solidFill>
            <a:schemeClr val="tx1"/>
          </a:solidFill>
          <a:latin typeface="+mn-lt"/>
          <a:ea typeface="+mn-ea"/>
          <a:cs typeface="+mn-cs"/>
        </a:defRPr>
      </a:lvl1pPr>
      <a:lvl2pPr marL="456828" algn="l" defTabSz="456828" rtl="0" eaLnBrk="1" latinLnBrk="0" hangingPunct="1">
        <a:defRPr sz="1800" kern="1200">
          <a:solidFill>
            <a:schemeClr val="tx1"/>
          </a:solidFill>
          <a:latin typeface="+mn-lt"/>
          <a:ea typeface="+mn-ea"/>
          <a:cs typeface="+mn-cs"/>
        </a:defRPr>
      </a:lvl2pPr>
      <a:lvl3pPr marL="913655" algn="l" defTabSz="456828" rtl="0" eaLnBrk="1" latinLnBrk="0" hangingPunct="1">
        <a:defRPr sz="1800" kern="1200">
          <a:solidFill>
            <a:schemeClr val="tx1"/>
          </a:solidFill>
          <a:latin typeface="+mn-lt"/>
          <a:ea typeface="+mn-ea"/>
          <a:cs typeface="+mn-cs"/>
        </a:defRPr>
      </a:lvl3pPr>
      <a:lvl4pPr marL="1370484" algn="l" defTabSz="456828" rtl="0" eaLnBrk="1" latinLnBrk="0" hangingPunct="1">
        <a:defRPr sz="1800" kern="1200">
          <a:solidFill>
            <a:schemeClr val="tx1"/>
          </a:solidFill>
          <a:latin typeface="+mn-lt"/>
          <a:ea typeface="+mn-ea"/>
          <a:cs typeface="+mn-cs"/>
        </a:defRPr>
      </a:lvl4pPr>
      <a:lvl5pPr marL="1827314" algn="l" defTabSz="456828" rtl="0" eaLnBrk="1" latinLnBrk="0" hangingPunct="1">
        <a:defRPr sz="1800" kern="1200">
          <a:solidFill>
            <a:schemeClr val="tx1"/>
          </a:solidFill>
          <a:latin typeface="+mn-lt"/>
          <a:ea typeface="+mn-ea"/>
          <a:cs typeface="+mn-cs"/>
        </a:defRPr>
      </a:lvl5pPr>
      <a:lvl6pPr marL="2284143" algn="l" defTabSz="456828" rtl="0" eaLnBrk="1" latinLnBrk="0" hangingPunct="1">
        <a:defRPr sz="1800" kern="1200">
          <a:solidFill>
            <a:schemeClr val="tx1"/>
          </a:solidFill>
          <a:latin typeface="+mn-lt"/>
          <a:ea typeface="+mn-ea"/>
          <a:cs typeface="+mn-cs"/>
        </a:defRPr>
      </a:lvl6pPr>
      <a:lvl7pPr marL="2740966" algn="l" defTabSz="456828" rtl="0" eaLnBrk="1" latinLnBrk="0" hangingPunct="1">
        <a:defRPr sz="1800" kern="1200">
          <a:solidFill>
            <a:schemeClr val="tx1"/>
          </a:solidFill>
          <a:latin typeface="+mn-lt"/>
          <a:ea typeface="+mn-ea"/>
          <a:cs typeface="+mn-cs"/>
        </a:defRPr>
      </a:lvl7pPr>
      <a:lvl8pPr marL="3197797" algn="l" defTabSz="456828" rtl="0" eaLnBrk="1" latinLnBrk="0" hangingPunct="1">
        <a:defRPr sz="1800" kern="1200">
          <a:solidFill>
            <a:schemeClr val="tx1"/>
          </a:solidFill>
          <a:latin typeface="+mn-lt"/>
          <a:ea typeface="+mn-ea"/>
          <a:cs typeface="+mn-cs"/>
        </a:defRPr>
      </a:lvl8pPr>
      <a:lvl9pPr marL="3654627" algn="l" defTabSz="45682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5039735-A08E-4018-B6DB-B88F1CA8A324}"/>
              </a:ext>
            </a:extLst>
          </p:cNvPr>
          <p:cNvSpPr>
            <a:spLocks noGrp="1"/>
          </p:cNvSpPr>
          <p:nvPr>
            <p:ph type="dt" sz="half" idx="2"/>
          </p:nvPr>
        </p:nvSpPr>
        <p:spPr>
          <a:xfrm>
            <a:off x="377825" y="342900"/>
            <a:ext cx="2570163" cy="190500"/>
          </a:xfrm>
          <a:prstGeom prst="rect">
            <a:avLst/>
          </a:prstGeom>
        </p:spPr>
        <p:txBody>
          <a:bodyPr vert="horz" wrap="none" lIns="0" tIns="0" rIns="0" bIns="0" rtlCol="0" anchor="t"/>
          <a:lstStyle>
            <a:lvl1pPr algn="l" defTabSz="456828" eaLnBrk="1" fontAlgn="auto" hangingPunct="1">
              <a:spcBef>
                <a:spcPts val="0"/>
              </a:spcBef>
              <a:spcAft>
                <a:spcPts val="0"/>
              </a:spcAft>
              <a:defRPr sz="1000">
                <a:solidFill>
                  <a:schemeClr val="tx1">
                    <a:tint val="75000"/>
                  </a:schemeClr>
                </a:solidFill>
                <a:latin typeface="Effra"/>
                <a:cs typeface="+mn-cs"/>
              </a:defRPr>
            </a:lvl1pPr>
          </a:lstStyle>
          <a:p>
            <a:pPr>
              <a:defRPr/>
            </a:pPr>
            <a:endParaRPr lang="en-US"/>
          </a:p>
        </p:txBody>
      </p:sp>
      <p:sp>
        <p:nvSpPr>
          <p:cNvPr id="2" name="Title Placeholder 1">
            <a:extLst>
              <a:ext uri="{FF2B5EF4-FFF2-40B4-BE49-F238E27FC236}">
                <a16:creationId xmlns:a16="http://schemas.microsoft.com/office/drawing/2014/main" id="{2B0B5A0B-D1FD-4111-8AA1-5B4160798F4F}"/>
              </a:ext>
            </a:extLst>
          </p:cNvPr>
          <p:cNvSpPr>
            <a:spLocks noGrp="1"/>
          </p:cNvSpPr>
          <p:nvPr>
            <p:ph type="title"/>
          </p:nvPr>
        </p:nvSpPr>
        <p:spPr>
          <a:xfrm>
            <a:off x="377825" y="1331913"/>
            <a:ext cx="3429000" cy="4572000"/>
          </a:xfrm>
          <a:prstGeom prst="rect">
            <a:avLst/>
          </a:prstGeom>
        </p:spPr>
        <p:txBody>
          <a:bodyPr vert="horz" lIns="0" tIns="0" rIns="0" bIns="0" rtlCol="0" anchor="t" anchorCtr="0">
            <a:normAutofit/>
          </a:bodyPr>
          <a:lstStyle/>
          <a:p>
            <a:r>
              <a:rPr lang="en-US" dirty="0"/>
              <a:t>Click to edit Master title style</a:t>
            </a:r>
          </a:p>
        </p:txBody>
      </p:sp>
    </p:spTree>
  </p:cSld>
  <p:clrMap bg1="dk1" tx1="lt1" bg2="dk2" tx2="lt2" accent1="accent1" accent2="accent2" accent3="accent3" accent4="accent4" accent5="accent5" accent6="accent6" hlink="hlink" folHlink="folHlink"/>
  <p:sldLayoutIdLst>
    <p:sldLayoutId id="2147485055" r:id="rId1"/>
    <p:sldLayoutId id="2147485056" r:id="rId2"/>
    <p:sldLayoutId id="2147485057" r:id="rId3"/>
    <p:sldLayoutId id="2147485058" r:id="rId4"/>
    <p:sldLayoutId id="2147485059" r:id="rId5"/>
    <p:sldLayoutId id="2147485060" r:id="rId6"/>
    <p:sldLayoutId id="2147485061" r:id="rId7"/>
    <p:sldLayoutId id="2147485062" r:id="rId8"/>
    <p:sldLayoutId id="2147485063" r:id="rId9"/>
    <p:sldLayoutId id="2147485064" r:id="rId10"/>
  </p:sldLayoutIdLst>
  <p:hf hdr="0" dt="0"/>
  <p:txStyles>
    <p:titleStyle>
      <a:lvl1pPr algn="l" defTabSz="455613" rtl="0" eaLnBrk="0" fontAlgn="base" hangingPunct="0">
        <a:lnSpc>
          <a:spcPct val="70000"/>
        </a:lnSpc>
        <a:spcBef>
          <a:spcPct val="0"/>
        </a:spcBef>
        <a:spcAft>
          <a:spcPct val="0"/>
        </a:spcAft>
        <a:defRPr sz="4300" b="1" kern="1200" cap="all">
          <a:solidFill>
            <a:schemeClr val="tx1"/>
          </a:solidFill>
          <a:latin typeface="Effra"/>
          <a:ea typeface="+mj-ea"/>
          <a:cs typeface="+mj-cs"/>
        </a:defRPr>
      </a:lvl1pPr>
      <a:lvl2pPr algn="l" defTabSz="455613" rtl="0" eaLnBrk="0" fontAlgn="base" hangingPunct="0">
        <a:lnSpc>
          <a:spcPct val="70000"/>
        </a:lnSpc>
        <a:spcBef>
          <a:spcPct val="0"/>
        </a:spcBef>
        <a:spcAft>
          <a:spcPct val="0"/>
        </a:spcAft>
        <a:defRPr sz="4300" b="1">
          <a:solidFill>
            <a:schemeClr val="tx1"/>
          </a:solidFill>
          <a:latin typeface="Effra" pitchFamily="34" charset="0"/>
        </a:defRPr>
      </a:lvl2pPr>
      <a:lvl3pPr algn="l" defTabSz="455613" rtl="0" eaLnBrk="0" fontAlgn="base" hangingPunct="0">
        <a:lnSpc>
          <a:spcPct val="70000"/>
        </a:lnSpc>
        <a:spcBef>
          <a:spcPct val="0"/>
        </a:spcBef>
        <a:spcAft>
          <a:spcPct val="0"/>
        </a:spcAft>
        <a:defRPr sz="4300" b="1">
          <a:solidFill>
            <a:schemeClr val="tx1"/>
          </a:solidFill>
          <a:latin typeface="Effra" pitchFamily="34" charset="0"/>
        </a:defRPr>
      </a:lvl3pPr>
      <a:lvl4pPr algn="l" defTabSz="455613" rtl="0" eaLnBrk="0" fontAlgn="base" hangingPunct="0">
        <a:lnSpc>
          <a:spcPct val="70000"/>
        </a:lnSpc>
        <a:spcBef>
          <a:spcPct val="0"/>
        </a:spcBef>
        <a:spcAft>
          <a:spcPct val="0"/>
        </a:spcAft>
        <a:defRPr sz="4300" b="1">
          <a:solidFill>
            <a:schemeClr val="tx1"/>
          </a:solidFill>
          <a:latin typeface="Effra" pitchFamily="34" charset="0"/>
        </a:defRPr>
      </a:lvl4pPr>
      <a:lvl5pPr algn="l" defTabSz="455613" rtl="0" eaLnBrk="0" fontAlgn="base" hangingPunct="0">
        <a:lnSpc>
          <a:spcPct val="70000"/>
        </a:lnSpc>
        <a:spcBef>
          <a:spcPct val="0"/>
        </a:spcBef>
        <a:spcAft>
          <a:spcPct val="0"/>
        </a:spcAft>
        <a:defRPr sz="4300" b="1">
          <a:solidFill>
            <a:schemeClr val="tx1"/>
          </a:solidFill>
          <a:latin typeface="Effra" pitchFamily="34" charset="0"/>
        </a:defRPr>
      </a:lvl5pPr>
      <a:lvl6pPr marL="457200" algn="l" defTabSz="455613" rtl="0" fontAlgn="base">
        <a:lnSpc>
          <a:spcPct val="70000"/>
        </a:lnSpc>
        <a:spcBef>
          <a:spcPct val="0"/>
        </a:spcBef>
        <a:spcAft>
          <a:spcPct val="0"/>
        </a:spcAft>
        <a:defRPr sz="4300" b="1">
          <a:solidFill>
            <a:schemeClr val="tx1"/>
          </a:solidFill>
          <a:latin typeface="Effra" pitchFamily="34" charset="0"/>
        </a:defRPr>
      </a:lvl6pPr>
      <a:lvl7pPr marL="914400" algn="l" defTabSz="455613" rtl="0" fontAlgn="base">
        <a:lnSpc>
          <a:spcPct val="70000"/>
        </a:lnSpc>
        <a:spcBef>
          <a:spcPct val="0"/>
        </a:spcBef>
        <a:spcAft>
          <a:spcPct val="0"/>
        </a:spcAft>
        <a:defRPr sz="4300" b="1">
          <a:solidFill>
            <a:schemeClr val="tx1"/>
          </a:solidFill>
          <a:latin typeface="Effra" pitchFamily="34" charset="0"/>
        </a:defRPr>
      </a:lvl7pPr>
      <a:lvl8pPr marL="1371600" algn="l" defTabSz="455613" rtl="0" fontAlgn="base">
        <a:lnSpc>
          <a:spcPct val="70000"/>
        </a:lnSpc>
        <a:spcBef>
          <a:spcPct val="0"/>
        </a:spcBef>
        <a:spcAft>
          <a:spcPct val="0"/>
        </a:spcAft>
        <a:defRPr sz="4300" b="1">
          <a:solidFill>
            <a:schemeClr val="tx1"/>
          </a:solidFill>
          <a:latin typeface="Effra" pitchFamily="34" charset="0"/>
        </a:defRPr>
      </a:lvl8pPr>
      <a:lvl9pPr marL="1828800" algn="l" defTabSz="455613" rtl="0" fontAlgn="base">
        <a:lnSpc>
          <a:spcPct val="70000"/>
        </a:lnSpc>
        <a:spcBef>
          <a:spcPct val="0"/>
        </a:spcBef>
        <a:spcAft>
          <a:spcPct val="0"/>
        </a:spcAft>
        <a:defRPr sz="4300" b="1">
          <a:solidFill>
            <a:schemeClr val="tx1"/>
          </a:solidFill>
          <a:latin typeface="Effra" pitchFamily="34" charset="0"/>
        </a:defRPr>
      </a:lvl9pPr>
    </p:titleStyle>
    <p:bodyStyle>
      <a:lvl1pPr algn="l" defTabSz="455613" rtl="0" eaLnBrk="0" fontAlgn="base" hangingPunct="0">
        <a:lnSpc>
          <a:spcPct val="66000"/>
        </a:lnSpc>
        <a:spcBef>
          <a:spcPct val="0"/>
        </a:spcBef>
        <a:spcAft>
          <a:spcPct val="0"/>
        </a:spcAft>
        <a:defRPr sz="4300" b="1" kern="1200" cap="all">
          <a:solidFill>
            <a:schemeClr val="tx1"/>
          </a:solidFill>
          <a:latin typeface="Effra"/>
          <a:ea typeface="+mn-ea"/>
          <a:cs typeface="+mn-cs"/>
        </a:defRPr>
      </a:lvl1pPr>
      <a:lvl2pPr algn="l" defTabSz="455613" rtl="0" eaLnBrk="0" fontAlgn="base" hangingPunct="0">
        <a:lnSpc>
          <a:spcPct val="66000"/>
        </a:lnSpc>
        <a:spcBef>
          <a:spcPct val="0"/>
        </a:spcBef>
        <a:spcAft>
          <a:spcPct val="0"/>
        </a:spcAft>
        <a:defRPr sz="4300" kern="1200" cap="all">
          <a:solidFill>
            <a:schemeClr val="tx1"/>
          </a:solidFill>
          <a:latin typeface="Effra Light"/>
          <a:ea typeface="Effra" pitchFamily="34" charset="0"/>
          <a:cs typeface="Effra"/>
        </a:defRPr>
      </a:lvl2pPr>
      <a:lvl3pPr algn="l" defTabSz="455613" rtl="0" eaLnBrk="0" fontAlgn="base" hangingPunct="0">
        <a:lnSpc>
          <a:spcPct val="66000"/>
        </a:lnSpc>
        <a:spcBef>
          <a:spcPct val="0"/>
        </a:spcBef>
        <a:spcAft>
          <a:spcPct val="0"/>
        </a:spcAft>
        <a:defRPr sz="4300" b="1" kern="1200" cap="all">
          <a:solidFill>
            <a:schemeClr val="tx2"/>
          </a:solidFill>
          <a:latin typeface="Effra"/>
          <a:ea typeface="Effra" pitchFamily="34" charset="0"/>
          <a:cs typeface="Effra"/>
        </a:defRPr>
      </a:lvl3pPr>
      <a:lvl4pPr algn="l" defTabSz="455613" rtl="0" eaLnBrk="0" fontAlgn="base" hangingPunct="0">
        <a:lnSpc>
          <a:spcPct val="66000"/>
        </a:lnSpc>
        <a:spcBef>
          <a:spcPct val="0"/>
        </a:spcBef>
        <a:spcAft>
          <a:spcPct val="0"/>
        </a:spcAft>
        <a:defRPr sz="4300" kern="1200" cap="all">
          <a:solidFill>
            <a:schemeClr val="tx2"/>
          </a:solidFill>
          <a:latin typeface="Effra Light"/>
          <a:ea typeface="Effra Light" pitchFamily="34" charset="0"/>
          <a:cs typeface="Effra Light"/>
        </a:defRPr>
      </a:lvl4pPr>
      <a:lvl5pPr algn="l" defTabSz="455613" rtl="0" eaLnBrk="0" fontAlgn="base" hangingPunct="0">
        <a:lnSpc>
          <a:spcPct val="66000"/>
        </a:lnSpc>
        <a:spcBef>
          <a:spcPct val="0"/>
        </a:spcBef>
        <a:spcAft>
          <a:spcPct val="0"/>
        </a:spcAft>
        <a:defRPr sz="4300" kern="1200" cap="all">
          <a:solidFill>
            <a:schemeClr val="accent2"/>
          </a:solidFill>
          <a:latin typeface="Effra"/>
          <a:ea typeface="Effra" pitchFamily="34" charset="0"/>
          <a:cs typeface="Effra"/>
        </a:defRPr>
      </a:lvl5pPr>
      <a:lvl6pPr marL="0" indent="0" algn="l" defTabSz="456828" rtl="0" eaLnBrk="1" latinLnBrk="0" hangingPunct="1">
        <a:lnSpc>
          <a:spcPts val="1500"/>
        </a:lnSpc>
        <a:spcBef>
          <a:spcPts val="0"/>
        </a:spcBef>
        <a:spcAft>
          <a:spcPts val="0"/>
        </a:spcAft>
        <a:buFontTx/>
        <a:buNone/>
        <a:defRPr sz="1500" b="0" i="0" kern="1200" cap="all">
          <a:solidFill>
            <a:schemeClr val="tx2"/>
          </a:solidFill>
          <a:latin typeface="Effra"/>
          <a:ea typeface="+mn-ea"/>
          <a:cs typeface="Effra"/>
        </a:defRPr>
      </a:lvl6pPr>
      <a:lvl7pPr marL="0" indent="0" algn="l" defTabSz="456828" rtl="0" eaLnBrk="1" latinLnBrk="0" hangingPunct="1">
        <a:lnSpc>
          <a:spcPts val="1500"/>
        </a:lnSpc>
        <a:spcBef>
          <a:spcPts val="0"/>
        </a:spcBef>
        <a:spcAft>
          <a:spcPts val="0"/>
        </a:spcAft>
        <a:buFontTx/>
        <a:buNone/>
        <a:defRPr sz="1500" b="0" i="0" kern="1200" cap="all">
          <a:solidFill>
            <a:schemeClr val="tx2"/>
          </a:solidFill>
          <a:latin typeface="Effra"/>
          <a:ea typeface="+mn-ea"/>
          <a:cs typeface="Effra"/>
        </a:defRPr>
      </a:lvl7pPr>
      <a:lvl8pPr marL="3426213" indent="-228416" algn="l" defTabSz="456828" rtl="0" eaLnBrk="1" latinLnBrk="0" hangingPunct="1">
        <a:spcBef>
          <a:spcPct val="20000"/>
        </a:spcBef>
        <a:buFont typeface="Arial"/>
        <a:buChar char="•"/>
        <a:defRPr sz="2000" kern="1200">
          <a:solidFill>
            <a:schemeClr val="tx1"/>
          </a:solidFill>
          <a:latin typeface="+mn-lt"/>
          <a:ea typeface="+mn-ea"/>
          <a:cs typeface="+mn-cs"/>
        </a:defRPr>
      </a:lvl8pPr>
      <a:lvl9pPr marL="3883045" indent="-228416" algn="l" defTabSz="45682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28" rtl="0" eaLnBrk="1" latinLnBrk="0" hangingPunct="1">
        <a:defRPr sz="1800" kern="1200">
          <a:solidFill>
            <a:schemeClr val="tx1"/>
          </a:solidFill>
          <a:latin typeface="+mn-lt"/>
          <a:ea typeface="+mn-ea"/>
          <a:cs typeface="+mn-cs"/>
        </a:defRPr>
      </a:lvl1pPr>
      <a:lvl2pPr marL="456828" algn="l" defTabSz="456828" rtl="0" eaLnBrk="1" latinLnBrk="0" hangingPunct="1">
        <a:defRPr sz="1800" kern="1200">
          <a:solidFill>
            <a:schemeClr val="tx1"/>
          </a:solidFill>
          <a:latin typeface="+mn-lt"/>
          <a:ea typeface="+mn-ea"/>
          <a:cs typeface="+mn-cs"/>
        </a:defRPr>
      </a:lvl2pPr>
      <a:lvl3pPr marL="913655" algn="l" defTabSz="456828" rtl="0" eaLnBrk="1" latinLnBrk="0" hangingPunct="1">
        <a:defRPr sz="1800" kern="1200">
          <a:solidFill>
            <a:schemeClr val="tx1"/>
          </a:solidFill>
          <a:latin typeface="+mn-lt"/>
          <a:ea typeface="+mn-ea"/>
          <a:cs typeface="+mn-cs"/>
        </a:defRPr>
      </a:lvl3pPr>
      <a:lvl4pPr marL="1370484" algn="l" defTabSz="456828" rtl="0" eaLnBrk="1" latinLnBrk="0" hangingPunct="1">
        <a:defRPr sz="1800" kern="1200">
          <a:solidFill>
            <a:schemeClr val="tx1"/>
          </a:solidFill>
          <a:latin typeface="+mn-lt"/>
          <a:ea typeface="+mn-ea"/>
          <a:cs typeface="+mn-cs"/>
        </a:defRPr>
      </a:lvl4pPr>
      <a:lvl5pPr marL="1827314" algn="l" defTabSz="456828" rtl="0" eaLnBrk="1" latinLnBrk="0" hangingPunct="1">
        <a:defRPr sz="1800" kern="1200">
          <a:solidFill>
            <a:schemeClr val="tx1"/>
          </a:solidFill>
          <a:latin typeface="+mn-lt"/>
          <a:ea typeface="+mn-ea"/>
          <a:cs typeface="+mn-cs"/>
        </a:defRPr>
      </a:lvl5pPr>
      <a:lvl6pPr marL="2284143" algn="l" defTabSz="456828" rtl="0" eaLnBrk="1" latinLnBrk="0" hangingPunct="1">
        <a:defRPr sz="1800" kern="1200">
          <a:solidFill>
            <a:schemeClr val="tx1"/>
          </a:solidFill>
          <a:latin typeface="+mn-lt"/>
          <a:ea typeface="+mn-ea"/>
          <a:cs typeface="+mn-cs"/>
        </a:defRPr>
      </a:lvl6pPr>
      <a:lvl7pPr marL="2740966" algn="l" defTabSz="456828" rtl="0" eaLnBrk="1" latinLnBrk="0" hangingPunct="1">
        <a:defRPr sz="1800" kern="1200">
          <a:solidFill>
            <a:schemeClr val="tx1"/>
          </a:solidFill>
          <a:latin typeface="+mn-lt"/>
          <a:ea typeface="+mn-ea"/>
          <a:cs typeface="+mn-cs"/>
        </a:defRPr>
      </a:lvl7pPr>
      <a:lvl8pPr marL="3197797" algn="l" defTabSz="456828" rtl="0" eaLnBrk="1" latinLnBrk="0" hangingPunct="1">
        <a:defRPr sz="1800" kern="1200">
          <a:solidFill>
            <a:schemeClr val="tx1"/>
          </a:solidFill>
          <a:latin typeface="+mn-lt"/>
          <a:ea typeface="+mn-ea"/>
          <a:cs typeface="+mn-cs"/>
        </a:defRPr>
      </a:lvl8pPr>
      <a:lvl9pPr marL="3654627" algn="l" defTabSz="45682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0463A-9998-43C3-8739-AA27F5C193F4}"/>
              </a:ext>
            </a:extLst>
          </p:cNvPr>
          <p:cNvSpPr>
            <a:spLocks noGrp="1"/>
          </p:cNvSpPr>
          <p:nvPr>
            <p:ph type="title"/>
          </p:nvPr>
        </p:nvSpPr>
        <p:spPr>
          <a:xfrm>
            <a:off x="571500" y="-200025"/>
            <a:ext cx="2570163" cy="87312"/>
          </a:xfrm>
          <a:prstGeom prst="rect">
            <a:avLst/>
          </a:prstGeom>
        </p:spPr>
        <p:txBody>
          <a:bodyPr vert="horz" lIns="0" tIns="0" rIns="0" bIns="0" rtlCol="0" anchor="t" anchorCtr="0">
            <a:normAutofit/>
          </a:bodyPr>
          <a:lstStyle/>
          <a:p>
            <a:r>
              <a:rPr lang="en-US" dirty="0"/>
              <a:t>Click to edit Master title style</a:t>
            </a:r>
          </a:p>
        </p:txBody>
      </p:sp>
      <p:sp>
        <p:nvSpPr>
          <p:cNvPr id="4" name="Date Placeholder 3">
            <a:extLst>
              <a:ext uri="{FF2B5EF4-FFF2-40B4-BE49-F238E27FC236}">
                <a16:creationId xmlns:a16="http://schemas.microsoft.com/office/drawing/2014/main" id="{CDF1EDCB-F4F7-4806-997C-6FEA4C04D1EB}"/>
              </a:ext>
            </a:extLst>
          </p:cNvPr>
          <p:cNvSpPr>
            <a:spLocks noGrp="1"/>
          </p:cNvSpPr>
          <p:nvPr>
            <p:ph type="dt" sz="half" idx="2"/>
          </p:nvPr>
        </p:nvSpPr>
        <p:spPr>
          <a:xfrm>
            <a:off x="377825" y="342900"/>
            <a:ext cx="3425825" cy="190500"/>
          </a:xfrm>
          <a:prstGeom prst="rect">
            <a:avLst/>
          </a:prstGeom>
        </p:spPr>
        <p:txBody>
          <a:bodyPr vert="horz" wrap="none" lIns="0" tIns="0" rIns="0" bIns="0" rtlCol="0" anchor="t"/>
          <a:lstStyle>
            <a:lvl1pPr algn="l" defTabSz="456828" eaLnBrk="1" fontAlgn="auto" hangingPunct="1">
              <a:spcBef>
                <a:spcPts val="0"/>
              </a:spcBef>
              <a:spcAft>
                <a:spcPts val="0"/>
              </a:spcAft>
              <a:defRPr sz="1000">
                <a:solidFill>
                  <a:schemeClr val="tx1">
                    <a:tint val="75000"/>
                  </a:schemeClr>
                </a:solidFill>
                <a:latin typeface="Effra"/>
                <a:cs typeface="+mn-cs"/>
              </a:defRPr>
            </a:lvl1pPr>
          </a:lstStyle>
          <a:p>
            <a:pPr>
              <a:defRPr/>
            </a:pPr>
            <a:endParaRPr lang="en-US"/>
          </a:p>
        </p:txBody>
      </p:sp>
      <p:sp>
        <p:nvSpPr>
          <p:cNvPr id="3" name="Text Placeholder 2">
            <a:extLst>
              <a:ext uri="{FF2B5EF4-FFF2-40B4-BE49-F238E27FC236}">
                <a16:creationId xmlns:a16="http://schemas.microsoft.com/office/drawing/2014/main" id="{559869D8-EACC-4516-A189-62C62444DD0F}"/>
              </a:ext>
            </a:extLst>
          </p:cNvPr>
          <p:cNvSpPr>
            <a:spLocks noGrp="1"/>
          </p:cNvSpPr>
          <p:nvPr>
            <p:ph type="body" idx="1"/>
          </p:nvPr>
        </p:nvSpPr>
        <p:spPr>
          <a:xfrm>
            <a:off x="377825" y="1330325"/>
            <a:ext cx="3429000" cy="4572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5066" r:id="rId1"/>
    <p:sldLayoutId id="2147485067" r:id="rId2"/>
    <p:sldLayoutId id="2147485068" r:id="rId3"/>
    <p:sldLayoutId id="2147485069" r:id="rId4"/>
    <p:sldLayoutId id="2147485070" r:id="rId5"/>
    <p:sldLayoutId id="2147485071" r:id="rId6"/>
    <p:sldLayoutId id="2147485072" r:id="rId7"/>
    <p:sldLayoutId id="2147485073" r:id="rId8"/>
    <p:sldLayoutId id="2147485074" r:id="rId9"/>
  </p:sldLayoutIdLst>
  <p:hf hdr="0" dt="0"/>
  <p:txStyles>
    <p:titleStyle>
      <a:lvl1pPr algn="l" defTabSz="455613" rtl="0" eaLnBrk="0" fontAlgn="base" hangingPunct="0">
        <a:lnSpc>
          <a:spcPct val="66000"/>
        </a:lnSpc>
        <a:spcBef>
          <a:spcPct val="0"/>
        </a:spcBef>
        <a:spcAft>
          <a:spcPct val="0"/>
        </a:spcAft>
        <a:defRPr sz="700" b="1" kern="1200" cap="all">
          <a:solidFill>
            <a:schemeClr val="tx1"/>
          </a:solidFill>
          <a:latin typeface="Effra"/>
          <a:ea typeface="+mj-ea"/>
          <a:cs typeface="+mj-cs"/>
        </a:defRPr>
      </a:lvl1pPr>
      <a:lvl2pPr algn="l" defTabSz="455613" rtl="0" eaLnBrk="0" fontAlgn="base" hangingPunct="0">
        <a:lnSpc>
          <a:spcPct val="66000"/>
        </a:lnSpc>
        <a:spcBef>
          <a:spcPct val="0"/>
        </a:spcBef>
        <a:spcAft>
          <a:spcPct val="0"/>
        </a:spcAft>
        <a:defRPr sz="700" b="1">
          <a:solidFill>
            <a:schemeClr val="tx1"/>
          </a:solidFill>
          <a:latin typeface="Effra" pitchFamily="34" charset="0"/>
        </a:defRPr>
      </a:lvl2pPr>
      <a:lvl3pPr algn="l" defTabSz="455613" rtl="0" eaLnBrk="0" fontAlgn="base" hangingPunct="0">
        <a:lnSpc>
          <a:spcPct val="66000"/>
        </a:lnSpc>
        <a:spcBef>
          <a:spcPct val="0"/>
        </a:spcBef>
        <a:spcAft>
          <a:spcPct val="0"/>
        </a:spcAft>
        <a:defRPr sz="700" b="1">
          <a:solidFill>
            <a:schemeClr val="tx1"/>
          </a:solidFill>
          <a:latin typeface="Effra" pitchFamily="34" charset="0"/>
        </a:defRPr>
      </a:lvl3pPr>
      <a:lvl4pPr algn="l" defTabSz="455613" rtl="0" eaLnBrk="0" fontAlgn="base" hangingPunct="0">
        <a:lnSpc>
          <a:spcPct val="66000"/>
        </a:lnSpc>
        <a:spcBef>
          <a:spcPct val="0"/>
        </a:spcBef>
        <a:spcAft>
          <a:spcPct val="0"/>
        </a:spcAft>
        <a:defRPr sz="700" b="1">
          <a:solidFill>
            <a:schemeClr val="tx1"/>
          </a:solidFill>
          <a:latin typeface="Effra" pitchFamily="34" charset="0"/>
        </a:defRPr>
      </a:lvl4pPr>
      <a:lvl5pPr algn="l" defTabSz="455613" rtl="0" eaLnBrk="0" fontAlgn="base" hangingPunct="0">
        <a:lnSpc>
          <a:spcPct val="66000"/>
        </a:lnSpc>
        <a:spcBef>
          <a:spcPct val="0"/>
        </a:spcBef>
        <a:spcAft>
          <a:spcPct val="0"/>
        </a:spcAft>
        <a:defRPr sz="700" b="1">
          <a:solidFill>
            <a:schemeClr val="tx1"/>
          </a:solidFill>
          <a:latin typeface="Effra" pitchFamily="34" charset="0"/>
        </a:defRPr>
      </a:lvl5pPr>
      <a:lvl6pPr marL="457200" algn="l" defTabSz="455613" rtl="0" fontAlgn="base">
        <a:lnSpc>
          <a:spcPct val="66000"/>
        </a:lnSpc>
        <a:spcBef>
          <a:spcPct val="0"/>
        </a:spcBef>
        <a:spcAft>
          <a:spcPct val="0"/>
        </a:spcAft>
        <a:defRPr sz="700" b="1">
          <a:solidFill>
            <a:schemeClr val="tx1"/>
          </a:solidFill>
          <a:latin typeface="Effra" pitchFamily="34" charset="0"/>
        </a:defRPr>
      </a:lvl6pPr>
      <a:lvl7pPr marL="914400" algn="l" defTabSz="455613" rtl="0" fontAlgn="base">
        <a:lnSpc>
          <a:spcPct val="66000"/>
        </a:lnSpc>
        <a:spcBef>
          <a:spcPct val="0"/>
        </a:spcBef>
        <a:spcAft>
          <a:spcPct val="0"/>
        </a:spcAft>
        <a:defRPr sz="700" b="1">
          <a:solidFill>
            <a:schemeClr val="tx1"/>
          </a:solidFill>
          <a:latin typeface="Effra" pitchFamily="34" charset="0"/>
        </a:defRPr>
      </a:lvl7pPr>
      <a:lvl8pPr marL="1371600" algn="l" defTabSz="455613" rtl="0" fontAlgn="base">
        <a:lnSpc>
          <a:spcPct val="66000"/>
        </a:lnSpc>
        <a:spcBef>
          <a:spcPct val="0"/>
        </a:spcBef>
        <a:spcAft>
          <a:spcPct val="0"/>
        </a:spcAft>
        <a:defRPr sz="700" b="1">
          <a:solidFill>
            <a:schemeClr val="tx1"/>
          </a:solidFill>
          <a:latin typeface="Effra" pitchFamily="34" charset="0"/>
        </a:defRPr>
      </a:lvl8pPr>
      <a:lvl9pPr marL="1828800" algn="l" defTabSz="455613" rtl="0" fontAlgn="base">
        <a:lnSpc>
          <a:spcPct val="66000"/>
        </a:lnSpc>
        <a:spcBef>
          <a:spcPct val="0"/>
        </a:spcBef>
        <a:spcAft>
          <a:spcPct val="0"/>
        </a:spcAft>
        <a:defRPr sz="700" b="1">
          <a:solidFill>
            <a:schemeClr val="tx1"/>
          </a:solidFill>
          <a:latin typeface="Effra" pitchFamily="34" charset="0"/>
        </a:defRPr>
      </a:lvl9pPr>
    </p:titleStyle>
    <p:bodyStyle>
      <a:lvl1pPr algn="l" defTabSz="455613" rtl="0" eaLnBrk="0" fontAlgn="base" hangingPunct="0">
        <a:lnSpc>
          <a:spcPct val="70000"/>
        </a:lnSpc>
        <a:spcBef>
          <a:spcPct val="0"/>
        </a:spcBef>
        <a:spcAft>
          <a:spcPct val="0"/>
        </a:spcAft>
        <a:defRPr sz="4300" b="1" kern="1200" cap="all">
          <a:solidFill>
            <a:schemeClr val="tx1"/>
          </a:solidFill>
          <a:latin typeface="Effra"/>
          <a:ea typeface="+mn-ea"/>
          <a:cs typeface="+mn-cs"/>
        </a:defRPr>
      </a:lvl1pPr>
      <a:lvl2pPr algn="l" defTabSz="455613" rtl="0" eaLnBrk="0" fontAlgn="base" hangingPunct="0">
        <a:lnSpc>
          <a:spcPct val="70000"/>
        </a:lnSpc>
        <a:spcBef>
          <a:spcPct val="0"/>
        </a:spcBef>
        <a:spcAft>
          <a:spcPct val="0"/>
        </a:spcAft>
        <a:defRPr sz="4300" kern="1200" cap="all">
          <a:solidFill>
            <a:schemeClr val="tx1"/>
          </a:solidFill>
          <a:latin typeface="Effra Light"/>
          <a:ea typeface="Effra" pitchFamily="34" charset="0"/>
          <a:cs typeface="Effra"/>
        </a:defRPr>
      </a:lvl2pPr>
      <a:lvl3pPr algn="l" defTabSz="455613" rtl="0" eaLnBrk="0" fontAlgn="base" hangingPunct="0">
        <a:lnSpc>
          <a:spcPct val="70000"/>
        </a:lnSpc>
        <a:spcBef>
          <a:spcPct val="0"/>
        </a:spcBef>
        <a:spcAft>
          <a:spcPct val="0"/>
        </a:spcAft>
        <a:defRPr sz="4300" b="1" kern="1200" cap="all">
          <a:solidFill>
            <a:schemeClr val="tx2"/>
          </a:solidFill>
          <a:latin typeface="Effra"/>
          <a:ea typeface="Effra" pitchFamily="34" charset="0"/>
          <a:cs typeface="Effra"/>
        </a:defRPr>
      </a:lvl3pPr>
      <a:lvl4pPr algn="l" defTabSz="455613" rtl="0" eaLnBrk="0" fontAlgn="base" hangingPunct="0">
        <a:lnSpc>
          <a:spcPct val="70000"/>
        </a:lnSpc>
        <a:spcBef>
          <a:spcPct val="0"/>
        </a:spcBef>
        <a:spcAft>
          <a:spcPct val="0"/>
        </a:spcAft>
        <a:defRPr sz="4300" kern="1200" cap="all">
          <a:solidFill>
            <a:schemeClr val="tx2"/>
          </a:solidFill>
          <a:latin typeface="Effra Light"/>
          <a:ea typeface="Effra Light" pitchFamily="34" charset="0"/>
          <a:cs typeface="Effra Light"/>
        </a:defRPr>
      </a:lvl4pPr>
      <a:lvl5pPr algn="l" defTabSz="455613" rtl="0" eaLnBrk="0" fontAlgn="base" hangingPunct="0">
        <a:lnSpc>
          <a:spcPct val="70000"/>
        </a:lnSpc>
        <a:spcBef>
          <a:spcPct val="0"/>
        </a:spcBef>
        <a:spcAft>
          <a:spcPct val="0"/>
        </a:spcAft>
        <a:defRPr sz="4300" kern="1200" cap="all">
          <a:solidFill>
            <a:schemeClr val="accent2"/>
          </a:solidFill>
          <a:latin typeface="Effra"/>
          <a:ea typeface="Effra" pitchFamily="34" charset="0"/>
          <a:cs typeface="Effra"/>
        </a:defRPr>
      </a:lvl5pPr>
      <a:lvl6pPr marL="0" indent="0" algn="l" defTabSz="456828" rtl="0" eaLnBrk="1" latinLnBrk="0" hangingPunct="1">
        <a:lnSpc>
          <a:spcPts val="1500"/>
        </a:lnSpc>
        <a:spcBef>
          <a:spcPts val="0"/>
        </a:spcBef>
        <a:spcAft>
          <a:spcPts val="0"/>
        </a:spcAft>
        <a:buFontTx/>
        <a:buNone/>
        <a:defRPr sz="1500" b="0" i="0" kern="1200" cap="all">
          <a:solidFill>
            <a:schemeClr val="tx2"/>
          </a:solidFill>
          <a:latin typeface="Effra"/>
          <a:ea typeface="+mn-ea"/>
          <a:cs typeface="Effra"/>
        </a:defRPr>
      </a:lvl6pPr>
      <a:lvl7pPr marL="0" indent="0" algn="l" defTabSz="456828" rtl="0" eaLnBrk="1" latinLnBrk="0" hangingPunct="1">
        <a:lnSpc>
          <a:spcPts val="1500"/>
        </a:lnSpc>
        <a:spcBef>
          <a:spcPts val="0"/>
        </a:spcBef>
        <a:spcAft>
          <a:spcPts val="0"/>
        </a:spcAft>
        <a:buFontTx/>
        <a:buNone/>
        <a:defRPr sz="1500" b="0" i="0" kern="1200" cap="all">
          <a:solidFill>
            <a:schemeClr val="tx2"/>
          </a:solidFill>
          <a:latin typeface="Effra"/>
          <a:ea typeface="+mn-ea"/>
          <a:cs typeface="Effra"/>
        </a:defRPr>
      </a:lvl7pPr>
      <a:lvl8pPr marL="3426213" indent="-228416" algn="l" defTabSz="456828" rtl="0" eaLnBrk="1" latinLnBrk="0" hangingPunct="1">
        <a:spcBef>
          <a:spcPct val="20000"/>
        </a:spcBef>
        <a:buFont typeface="Arial"/>
        <a:buChar char="•"/>
        <a:defRPr sz="2000" kern="1200">
          <a:solidFill>
            <a:schemeClr val="tx1"/>
          </a:solidFill>
          <a:latin typeface="+mn-lt"/>
          <a:ea typeface="+mn-ea"/>
          <a:cs typeface="+mn-cs"/>
        </a:defRPr>
      </a:lvl8pPr>
      <a:lvl9pPr marL="3883045" indent="-228416" algn="l" defTabSz="45682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28" rtl="0" eaLnBrk="1" latinLnBrk="0" hangingPunct="1">
        <a:defRPr sz="1800" kern="1200">
          <a:solidFill>
            <a:schemeClr val="tx1"/>
          </a:solidFill>
          <a:latin typeface="+mn-lt"/>
          <a:ea typeface="+mn-ea"/>
          <a:cs typeface="+mn-cs"/>
        </a:defRPr>
      </a:lvl1pPr>
      <a:lvl2pPr marL="456828" algn="l" defTabSz="456828" rtl="0" eaLnBrk="1" latinLnBrk="0" hangingPunct="1">
        <a:defRPr sz="1800" kern="1200">
          <a:solidFill>
            <a:schemeClr val="tx1"/>
          </a:solidFill>
          <a:latin typeface="+mn-lt"/>
          <a:ea typeface="+mn-ea"/>
          <a:cs typeface="+mn-cs"/>
        </a:defRPr>
      </a:lvl2pPr>
      <a:lvl3pPr marL="913655" algn="l" defTabSz="456828" rtl="0" eaLnBrk="1" latinLnBrk="0" hangingPunct="1">
        <a:defRPr sz="1800" kern="1200">
          <a:solidFill>
            <a:schemeClr val="tx1"/>
          </a:solidFill>
          <a:latin typeface="+mn-lt"/>
          <a:ea typeface="+mn-ea"/>
          <a:cs typeface="+mn-cs"/>
        </a:defRPr>
      </a:lvl3pPr>
      <a:lvl4pPr marL="1370484" algn="l" defTabSz="456828" rtl="0" eaLnBrk="1" latinLnBrk="0" hangingPunct="1">
        <a:defRPr sz="1800" kern="1200">
          <a:solidFill>
            <a:schemeClr val="tx1"/>
          </a:solidFill>
          <a:latin typeface="+mn-lt"/>
          <a:ea typeface="+mn-ea"/>
          <a:cs typeface="+mn-cs"/>
        </a:defRPr>
      </a:lvl4pPr>
      <a:lvl5pPr marL="1827314" algn="l" defTabSz="456828" rtl="0" eaLnBrk="1" latinLnBrk="0" hangingPunct="1">
        <a:defRPr sz="1800" kern="1200">
          <a:solidFill>
            <a:schemeClr val="tx1"/>
          </a:solidFill>
          <a:latin typeface="+mn-lt"/>
          <a:ea typeface="+mn-ea"/>
          <a:cs typeface="+mn-cs"/>
        </a:defRPr>
      </a:lvl5pPr>
      <a:lvl6pPr marL="2284143" algn="l" defTabSz="456828" rtl="0" eaLnBrk="1" latinLnBrk="0" hangingPunct="1">
        <a:defRPr sz="1800" kern="1200">
          <a:solidFill>
            <a:schemeClr val="tx1"/>
          </a:solidFill>
          <a:latin typeface="+mn-lt"/>
          <a:ea typeface="+mn-ea"/>
          <a:cs typeface="+mn-cs"/>
        </a:defRPr>
      </a:lvl6pPr>
      <a:lvl7pPr marL="2740966" algn="l" defTabSz="456828" rtl="0" eaLnBrk="1" latinLnBrk="0" hangingPunct="1">
        <a:defRPr sz="1800" kern="1200">
          <a:solidFill>
            <a:schemeClr val="tx1"/>
          </a:solidFill>
          <a:latin typeface="+mn-lt"/>
          <a:ea typeface="+mn-ea"/>
          <a:cs typeface="+mn-cs"/>
        </a:defRPr>
      </a:lvl7pPr>
      <a:lvl8pPr marL="3197797" algn="l" defTabSz="456828" rtl="0" eaLnBrk="1" latinLnBrk="0" hangingPunct="1">
        <a:defRPr sz="1800" kern="1200">
          <a:solidFill>
            <a:schemeClr val="tx1"/>
          </a:solidFill>
          <a:latin typeface="+mn-lt"/>
          <a:ea typeface="+mn-ea"/>
          <a:cs typeface="+mn-cs"/>
        </a:defRPr>
      </a:lvl8pPr>
      <a:lvl9pPr marL="3654627" algn="l" defTabSz="45682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1" y="-199769"/>
            <a:ext cx="2569766" cy="87525"/>
          </a:xfrm>
          <a:prstGeom prst="rect">
            <a:avLst/>
          </a:prstGeom>
        </p:spPr>
        <p:txBody>
          <a:bodyPr vert="horz" lIns="0" tIns="0" rIns="0" bIns="0" rtlCol="0" anchor="t" anchorCtr="0">
            <a:normAutofit/>
          </a:bodyPr>
          <a:lstStyle/>
          <a:p>
            <a:r>
              <a:rPr lang="en-US" dirty="0"/>
              <a:t>Click to edit Master title style</a:t>
            </a:r>
          </a:p>
        </p:txBody>
      </p:sp>
      <p:sp>
        <p:nvSpPr>
          <p:cNvPr id="4" name="Date Placeholder 3"/>
          <p:cNvSpPr>
            <a:spLocks noGrp="1"/>
          </p:cNvSpPr>
          <p:nvPr>
            <p:ph type="dt" sz="half" idx="2"/>
          </p:nvPr>
        </p:nvSpPr>
        <p:spPr>
          <a:xfrm>
            <a:off x="378355" y="342900"/>
            <a:ext cx="3425164" cy="190500"/>
          </a:xfrm>
          <a:prstGeom prst="rect">
            <a:avLst/>
          </a:prstGeom>
        </p:spPr>
        <p:txBody>
          <a:bodyPr vert="horz" wrap="none" lIns="0" tIns="0" rIns="0" bIns="0" rtlCol="0" anchor="t"/>
          <a:lstStyle>
            <a:lvl1pPr algn="l">
              <a:defRPr sz="1000">
                <a:solidFill>
                  <a:schemeClr val="tx1">
                    <a:tint val="75000"/>
                  </a:schemeClr>
                </a:solidFill>
                <a:latin typeface="Effra"/>
              </a:defRPr>
            </a:lvl1pPr>
          </a:lstStyle>
          <a:p>
            <a:endParaRPr lang="en-US" dirty="0"/>
          </a:p>
        </p:txBody>
      </p:sp>
      <p:sp>
        <p:nvSpPr>
          <p:cNvPr id="3" name="Text Placeholder 2"/>
          <p:cNvSpPr>
            <a:spLocks noGrp="1"/>
          </p:cNvSpPr>
          <p:nvPr>
            <p:ph type="body" idx="1"/>
          </p:nvPr>
        </p:nvSpPr>
        <p:spPr>
          <a:xfrm>
            <a:off x="378354" y="1330854"/>
            <a:ext cx="3428519" cy="4572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2945929"/>
      </p:ext>
    </p:extLst>
  </p:cSld>
  <p:clrMap bg1="dk1" tx1="lt1" bg2="dk2" tx2="lt2" accent1="accent1" accent2="accent2" accent3="accent3" accent4="accent4" accent5="accent5" accent6="accent6" hlink="hlink" folHlink="folHlink"/>
  <p:sldLayoutIdLst>
    <p:sldLayoutId id="2147485076" r:id="rId1"/>
    <p:sldLayoutId id="2147485077" r:id="rId2"/>
    <p:sldLayoutId id="2147485078" r:id="rId3"/>
    <p:sldLayoutId id="2147485079" r:id="rId4"/>
    <p:sldLayoutId id="2147485080" r:id="rId5"/>
    <p:sldLayoutId id="2147485081" r:id="rId6"/>
    <p:sldLayoutId id="2147485082" r:id="rId7"/>
    <p:sldLayoutId id="2147485083" r:id="rId8"/>
    <p:sldLayoutId id="2147485084" r:id="rId9"/>
  </p:sldLayoutIdLst>
  <p:hf hdr="0" dt="0"/>
  <p:txStyles>
    <p:titleStyle>
      <a:lvl1pPr algn="l" defTabSz="457029" rtl="0" eaLnBrk="1" latinLnBrk="0" hangingPunct="1">
        <a:lnSpc>
          <a:spcPct val="66000"/>
        </a:lnSpc>
        <a:spcBef>
          <a:spcPct val="0"/>
        </a:spcBef>
        <a:buNone/>
        <a:defRPr sz="700" b="1" i="0" kern="1200" cap="all">
          <a:solidFill>
            <a:schemeClr val="tx1"/>
          </a:solidFill>
          <a:latin typeface="Effra"/>
          <a:ea typeface="+mj-ea"/>
          <a:cs typeface="+mj-cs"/>
        </a:defRPr>
      </a:lvl1pPr>
    </p:titleStyle>
    <p:bodyStyle>
      <a:lvl1pPr marL="0" indent="0" algn="l" defTabSz="457029" rtl="0" eaLnBrk="1" latinLnBrk="0" hangingPunct="1">
        <a:lnSpc>
          <a:spcPct val="70000"/>
        </a:lnSpc>
        <a:spcBef>
          <a:spcPts val="0"/>
        </a:spcBef>
        <a:spcAft>
          <a:spcPts val="0"/>
        </a:spcAft>
        <a:buFontTx/>
        <a:buNone/>
        <a:defRPr sz="4300" b="1" i="0" kern="1200" cap="all" baseline="0">
          <a:solidFill>
            <a:schemeClr val="tx1"/>
          </a:solidFill>
          <a:latin typeface="Effra"/>
          <a:ea typeface="+mn-ea"/>
          <a:cs typeface="+mn-cs"/>
        </a:defRPr>
      </a:lvl1pPr>
      <a:lvl2pPr marL="0" indent="0" algn="l" defTabSz="457029" rtl="0" eaLnBrk="1" latinLnBrk="0" hangingPunct="1">
        <a:lnSpc>
          <a:spcPct val="70000"/>
        </a:lnSpc>
        <a:spcBef>
          <a:spcPts val="0"/>
        </a:spcBef>
        <a:spcAft>
          <a:spcPts val="0"/>
        </a:spcAft>
        <a:buFontTx/>
        <a:buNone/>
        <a:defRPr sz="4300" b="0" i="0" kern="1200" cap="all">
          <a:solidFill>
            <a:schemeClr val="tx1"/>
          </a:solidFill>
          <a:latin typeface="Effra Light"/>
          <a:ea typeface="+mn-ea"/>
          <a:cs typeface="Effra"/>
        </a:defRPr>
      </a:lvl2pPr>
      <a:lvl3pPr marL="0" indent="0" algn="l" defTabSz="457029" rtl="0" eaLnBrk="1" latinLnBrk="0" hangingPunct="1">
        <a:lnSpc>
          <a:spcPct val="70000"/>
        </a:lnSpc>
        <a:spcBef>
          <a:spcPts val="0"/>
        </a:spcBef>
        <a:spcAft>
          <a:spcPts val="0"/>
        </a:spcAft>
        <a:buFontTx/>
        <a:buNone/>
        <a:defRPr sz="4300" b="1" i="0" kern="1200" cap="all" baseline="0">
          <a:solidFill>
            <a:schemeClr val="tx2"/>
          </a:solidFill>
          <a:latin typeface="Effra"/>
          <a:ea typeface="+mn-ea"/>
          <a:cs typeface="Effra"/>
        </a:defRPr>
      </a:lvl3pPr>
      <a:lvl4pPr marL="0" indent="0" algn="l" defTabSz="457029" rtl="0" eaLnBrk="1" latinLnBrk="0" hangingPunct="1">
        <a:lnSpc>
          <a:spcPct val="70000"/>
        </a:lnSpc>
        <a:spcBef>
          <a:spcPts val="0"/>
        </a:spcBef>
        <a:spcAft>
          <a:spcPts val="0"/>
        </a:spcAft>
        <a:buFontTx/>
        <a:buNone/>
        <a:defRPr sz="4300" b="0" i="0" kern="1200" cap="all">
          <a:solidFill>
            <a:schemeClr val="tx2"/>
          </a:solidFill>
          <a:latin typeface="Effra Light"/>
          <a:ea typeface="+mn-ea"/>
          <a:cs typeface="Effra Light"/>
        </a:defRPr>
      </a:lvl4pPr>
      <a:lvl5pPr marL="0" indent="0" algn="l" defTabSz="457029" rtl="0" eaLnBrk="1" latinLnBrk="0" hangingPunct="1">
        <a:lnSpc>
          <a:spcPct val="70000"/>
        </a:lnSpc>
        <a:spcBef>
          <a:spcPts val="0"/>
        </a:spcBef>
        <a:spcAft>
          <a:spcPts val="0"/>
        </a:spcAft>
        <a:buFontTx/>
        <a:buNone/>
        <a:defRPr sz="4300" b="0" i="0" kern="1200" cap="all" baseline="0">
          <a:solidFill>
            <a:schemeClr val="accent2"/>
          </a:solidFill>
          <a:latin typeface="Effra"/>
          <a:ea typeface="+mn-ea"/>
          <a:cs typeface="Effra"/>
        </a:defRPr>
      </a:lvl5pPr>
      <a:lvl6pPr marL="0" indent="0" algn="l" defTabSz="457029" rtl="0" eaLnBrk="1" latinLnBrk="0" hangingPunct="1">
        <a:lnSpc>
          <a:spcPts val="1500"/>
        </a:lnSpc>
        <a:spcBef>
          <a:spcPts val="0"/>
        </a:spcBef>
        <a:spcAft>
          <a:spcPts val="0"/>
        </a:spcAft>
        <a:buFontTx/>
        <a:buNone/>
        <a:defRPr sz="1500" b="0" i="0" kern="1200" cap="all">
          <a:solidFill>
            <a:schemeClr val="tx2"/>
          </a:solidFill>
          <a:latin typeface="Effra"/>
          <a:ea typeface="+mn-ea"/>
          <a:cs typeface="Effra"/>
        </a:defRPr>
      </a:lvl6pPr>
      <a:lvl7pPr marL="0" indent="0" algn="l" defTabSz="457029" rtl="0" eaLnBrk="1" latinLnBrk="0" hangingPunct="1">
        <a:lnSpc>
          <a:spcPts val="1500"/>
        </a:lnSpc>
        <a:spcBef>
          <a:spcPts val="0"/>
        </a:spcBef>
        <a:spcAft>
          <a:spcPts val="0"/>
        </a:spcAft>
        <a:buFontTx/>
        <a:buNone/>
        <a:defRPr sz="1500" b="0" i="0" kern="1200" cap="all">
          <a:solidFill>
            <a:schemeClr val="tx2"/>
          </a:solidFill>
          <a:latin typeface="Effra"/>
          <a:ea typeface="+mn-ea"/>
          <a:cs typeface="Effra"/>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8"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7"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6" algn="l" defTabSz="457029" rtl="0" eaLnBrk="1" latinLnBrk="0" hangingPunct="1">
        <a:defRPr sz="1800" kern="1200">
          <a:solidFill>
            <a:schemeClr val="tx1"/>
          </a:solidFill>
          <a:latin typeface="+mn-lt"/>
          <a:ea typeface="+mn-ea"/>
          <a:cs typeface="+mn-cs"/>
        </a:defRPr>
      </a:lvl7pPr>
      <a:lvl8pPr marL="3199205" algn="l" defTabSz="457029" rtl="0" eaLnBrk="1" latinLnBrk="0" hangingPunct="1">
        <a:defRPr sz="1800" kern="1200">
          <a:solidFill>
            <a:schemeClr val="tx1"/>
          </a:solidFill>
          <a:latin typeface="+mn-lt"/>
          <a:ea typeface="+mn-ea"/>
          <a:cs typeface="+mn-cs"/>
        </a:defRPr>
      </a:lvl8pPr>
      <a:lvl9pPr marL="3656235" algn="l" defTabSz="45702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0.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F6BFE04F-DE16-4522-86FE-9497F2D45F88}"/>
              </a:ext>
            </a:extLst>
          </p:cNvPr>
          <p:cNvSpPr>
            <a:spLocks noGrp="1"/>
          </p:cNvSpPr>
          <p:nvPr>
            <p:ph type="title"/>
          </p:nvPr>
        </p:nvSpPr>
        <p:spPr>
          <a:xfrm>
            <a:off x="377825" y="1338263"/>
            <a:ext cx="5357813" cy="3619500"/>
          </a:xfrm>
        </p:spPr>
        <p:txBody>
          <a:bodyPr/>
          <a:lstStyle/>
          <a:p>
            <a:pPr>
              <a:defRPr/>
            </a:pPr>
            <a:r>
              <a:rPr lang="en-US" altLang="en-US" sz="4000" dirty="0"/>
              <a:t>Quality guidelines for Medtronic distributors</a:t>
            </a:r>
            <a:br>
              <a:rPr lang="en-US" altLang="en-US" sz="3200" dirty="0"/>
            </a:b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a:extLst>
              <a:ext uri="{FF2B5EF4-FFF2-40B4-BE49-F238E27FC236}">
                <a16:creationId xmlns:a16="http://schemas.microsoft.com/office/drawing/2014/main" id="{B32DCD06-482C-40A4-940D-93ACF8CFAEDC}"/>
              </a:ext>
            </a:extLst>
          </p:cNvPr>
          <p:cNvSpPr>
            <a:spLocks noGrp="1"/>
          </p:cNvSpPr>
          <p:nvPr>
            <p:ph type="sldNum" sz="quarter" idx="13"/>
          </p:nvPr>
        </p:nvSpPr>
        <p:spPr bwMode="auto">
          <a:xfrm>
            <a:off x="381000" y="6503988"/>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a:lnSpc>
                <a:spcPts val="1000"/>
              </a:lnSpc>
              <a:spcAft>
                <a:spcPct val="0"/>
              </a:spcAft>
              <a:buFontTx/>
              <a:buNone/>
            </a:pPr>
            <a:fld id="{BF3B0683-4253-4F34-9BF6-29224373DAF5}" type="slidenum">
              <a:rPr lang="en-US" altLang="en-US" smtClean="0">
                <a:solidFill>
                  <a:srgbClr val="FFFFFF"/>
                </a:solidFill>
              </a:rPr>
              <a:pPr>
                <a:lnSpc>
                  <a:spcPts val="1000"/>
                </a:lnSpc>
                <a:spcAft>
                  <a:spcPct val="0"/>
                </a:spcAft>
                <a:buFontTx/>
                <a:buNone/>
              </a:pPr>
              <a:t>10</a:t>
            </a:fld>
            <a:endParaRPr lang="en-US" altLang="en-US" dirty="0">
              <a:solidFill>
                <a:srgbClr val="FFFFFF"/>
              </a:solidFill>
            </a:endParaRPr>
          </a:p>
        </p:txBody>
      </p:sp>
      <p:sp>
        <p:nvSpPr>
          <p:cNvPr id="58371" name="Footer Placeholder 2">
            <a:extLst>
              <a:ext uri="{FF2B5EF4-FFF2-40B4-BE49-F238E27FC236}">
                <a16:creationId xmlns:a16="http://schemas.microsoft.com/office/drawing/2014/main" id="{5588131B-89A3-40E0-BC58-281AF5423D39}"/>
              </a:ext>
            </a:extLst>
          </p:cNvPr>
          <p:cNvSpPr>
            <a:spLocks noGrp="1"/>
          </p:cNvSpPr>
          <p:nvPr>
            <p:ph type="ftr" sz="quarter" idx="14"/>
          </p:nvPr>
        </p:nvSpPr>
        <p:spPr bwMode="auto">
          <a:xfrm>
            <a:off x="762000" y="6503988"/>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defTabSz="455613" fontAlgn="base">
              <a:lnSpc>
                <a:spcPts val="1000"/>
              </a:lnSpc>
              <a:spcBef>
                <a:spcPct val="0"/>
              </a:spcBef>
              <a:spcAft>
                <a:spcPct val="0"/>
              </a:spcAft>
              <a:buFontTx/>
              <a:buNone/>
            </a:pPr>
            <a:r>
              <a:rPr lang="en-US" altLang="en-US" dirty="0">
                <a:solidFill>
                  <a:srgbClr val="FFFFFF"/>
                </a:solidFill>
                <a:cs typeface="Arial" panose="020B0604020202020204" pitchFamily="34" charset="0"/>
              </a:rPr>
              <a:t>Quality Guidelines for Medtronic Distributors</a:t>
            </a:r>
          </a:p>
        </p:txBody>
      </p:sp>
      <p:sp>
        <p:nvSpPr>
          <p:cNvPr id="6" name="Title 5">
            <a:extLst>
              <a:ext uri="{FF2B5EF4-FFF2-40B4-BE49-F238E27FC236}">
                <a16:creationId xmlns:a16="http://schemas.microsoft.com/office/drawing/2014/main" id="{068C2B24-BF23-44BB-8C24-EA3EB4D65B01}"/>
              </a:ext>
            </a:extLst>
          </p:cNvPr>
          <p:cNvSpPr>
            <a:spLocks noGrp="1"/>
          </p:cNvSpPr>
          <p:nvPr>
            <p:ph type="title"/>
          </p:nvPr>
        </p:nvSpPr>
        <p:spPr>
          <a:xfrm>
            <a:off x="377825" y="373063"/>
            <a:ext cx="8382000" cy="266700"/>
          </a:xfrm>
        </p:spPr>
        <p:txBody>
          <a:bodyPr/>
          <a:lstStyle/>
          <a:p>
            <a:pPr defTabSz="456828" eaLnBrk="1" fontAlgn="auto" hangingPunct="1">
              <a:spcAft>
                <a:spcPts val="0"/>
              </a:spcAft>
              <a:defRPr/>
            </a:pPr>
            <a:r>
              <a:rPr lang="en-US" dirty="0"/>
              <a:t>Field corrective action process</a:t>
            </a:r>
          </a:p>
        </p:txBody>
      </p:sp>
      <p:sp>
        <p:nvSpPr>
          <p:cNvPr id="5" name="Text Placeholder 4">
            <a:extLst>
              <a:ext uri="{FF2B5EF4-FFF2-40B4-BE49-F238E27FC236}">
                <a16:creationId xmlns:a16="http://schemas.microsoft.com/office/drawing/2014/main" id="{4FF7AA9F-E90A-4A2F-A6FA-5F60E329CB3A}"/>
              </a:ext>
            </a:extLst>
          </p:cNvPr>
          <p:cNvSpPr>
            <a:spLocks noGrp="1"/>
          </p:cNvSpPr>
          <p:nvPr>
            <p:ph type="body" sz="quarter" idx="12"/>
          </p:nvPr>
        </p:nvSpPr>
        <p:spPr>
          <a:xfrm>
            <a:off x="377825" y="659590"/>
            <a:ext cx="8382000" cy="266700"/>
          </a:xfrm>
        </p:spPr>
        <p:txBody>
          <a:bodyPr rtlCol="0"/>
          <a:lstStyle/>
          <a:p>
            <a:pPr indent="-190409" defTabSz="456828" eaLnBrk="1" fontAlgn="auto" hangingPunct="1">
              <a:spcBef>
                <a:spcPts val="0"/>
              </a:spcBef>
              <a:defRPr/>
            </a:pPr>
            <a:r>
              <a:rPr lang="en-US" dirty="0"/>
              <a:t>Fca phases</a:t>
            </a:r>
          </a:p>
        </p:txBody>
      </p:sp>
      <p:sp>
        <p:nvSpPr>
          <p:cNvPr id="58374" name="TextBox 22">
            <a:extLst>
              <a:ext uri="{FF2B5EF4-FFF2-40B4-BE49-F238E27FC236}">
                <a16:creationId xmlns:a16="http://schemas.microsoft.com/office/drawing/2014/main" id="{97DA4E92-618A-4EE4-AABF-201A0A309F5F}"/>
              </a:ext>
            </a:extLst>
          </p:cNvPr>
          <p:cNvSpPr txBox="1">
            <a:spLocks noChangeArrowheads="1"/>
          </p:cNvSpPr>
          <p:nvPr/>
        </p:nvSpPr>
        <p:spPr bwMode="auto">
          <a:xfrm>
            <a:off x="377825" y="1266826"/>
            <a:ext cx="673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t>Field Actions are divided in three phases and the distributor  will be in charge of two phases: Execution of FCA and Closing of FCA. </a:t>
            </a:r>
          </a:p>
        </p:txBody>
      </p:sp>
      <p:sp>
        <p:nvSpPr>
          <p:cNvPr id="24" name="Arrow: Right 23">
            <a:extLst>
              <a:ext uri="{FF2B5EF4-FFF2-40B4-BE49-F238E27FC236}">
                <a16:creationId xmlns:a16="http://schemas.microsoft.com/office/drawing/2014/main" id="{DF951F3B-31B9-4ED4-99D6-2ADDC15DCCD5}"/>
              </a:ext>
            </a:extLst>
          </p:cNvPr>
          <p:cNvSpPr/>
          <p:nvPr/>
        </p:nvSpPr>
        <p:spPr>
          <a:xfrm>
            <a:off x="377825" y="2082800"/>
            <a:ext cx="7810500" cy="184785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1">
            <a:schemeClr val="accent1">
              <a:tint val="4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grpSp>
        <p:nvGrpSpPr>
          <p:cNvPr id="25" name="Group 24">
            <a:extLst>
              <a:ext uri="{FF2B5EF4-FFF2-40B4-BE49-F238E27FC236}">
                <a16:creationId xmlns:a16="http://schemas.microsoft.com/office/drawing/2014/main" id="{FD1C5253-BC48-4F1B-A9BD-22990AEA6B61}"/>
              </a:ext>
            </a:extLst>
          </p:cNvPr>
          <p:cNvGrpSpPr/>
          <p:nvPr/>
        </p:nvGrpSpPr>
        <p:grpSpPr>
          <a:xfrm>
            <a:off x="377825" y="2599843"/>
            <a:ext cx="1842597" cy="825249"/>
            <a:chOff x="0" y="797029"/>
            <a:chExt cx="1842597" cy="1062705"/>
          </a:xfrm>
          <a:scene3d>
            <a:camera prst="orthographicFront">
              <a:rot lat="0" lon="0" rev="0"/>
            </a:camera>
            <a:lightRig rig="balanced" dir="t">
              <a:rot lat="0" lon="0" rev="8700000"/>
            </a:lightRig>
          </a:scene3d>
        </p:grpSpPr>
        <p:sp>
          <p:nvSpPr>
            <p:cNvPr id="26" name="Rectangle: Rounded Corners 25">
              <a:extLst>
                <a:ext uri="{FF2B5EF4-FFF2-40B4-BE49-F238E27FC236}">
                  <a16:creationId xmlns:a16="http://schemas.microsoft.com/office/drawing/2014/main" id="{ABE4112A-12BF-4177-98FB-D0D14A32CF2A}"/>
                </a:ext>
              </a:extLst>
            </p:cNvPr>
            <p:cNvSpPr/>
            <p:nvPr/>
          </p:nvSpPr>
          <p:spPr>
            <a:xfrm>
              <a:off x="0" y="797029"/>
              <a:ext cx="1842597" cy="1062705"/>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p3d>
              <a:bevelT w="190500" h="38100"/>
            </a:sp3d>
          </p:spPr>
          <p:style>
            <a:lnRef idx="0">
              <a:scrgbClr r="0" g="0" b="0"/>
            </a:lnRef>
            <a:fillRef idx="2">
              <a:scrgbClr r="0" g="0" b="0"/>
            </a:fillRef>
            <a:effectRef idx="1">
              <a:scrgbClr r="0" g="0" b="0"/>
            </a:effectRef>
            <a:fontRef idx="minor">
              <a:schemeClr val="dk1"/>
            </a:fontRef>
          </p:style>
        </p:sp>
        <p:sp>
          <p:nvSpPr>
            <p:cNvPr id="27" name="Rectangle: Rounded Corners 4">
              <a:extLst>
                <a:ext uri="{FF2B5EF4-FFF2-40B4-BE49-F238E27FC236}">
                  <a16:creationId xmlns:a16="http://schemas.microsoft.com/office/drawing/2014/main" id="{35F4D688-6E7E-4BCA-B616-FE9494903B57}"/>
                </a:ext>
              </a:extLst>
            </p:cNvPr>
            <p:cNvSpPr txBox="1"/>
            <p:nvPr/>
          </p:nvSpPr>
          <p:spPr>
            <a:xfrm>
              <a:off x="51877" y="848906"/>
              <a:ext cx="1738843" cy="958951"/>
            </a:xfrm>
            <a:prstGeom prst="rect">
              <a:avLst/>
            </a:prstGeom>
            <a:sp3d/>
          </p:spPr>
          <p:style>
            <a:lnRef idx="0">
              <a:scrgbClr r="0" g="0" b="0"/>
            </a:lnRef>
            <a:fillRef idx="0">
              <a:scrgbClr r="0" g="0" b="0"/>
            </a:fillRef>
            <a:effectRef idx="0">
              <a:scrgbClr r="0" g="0" b="0"/>
            </a:effectRef>
            <a:fontRef idx="minor">
              <a:schemeClr val="dk1"/>
            </a:fontRef>
          </p:style>
          <p:txBody>
            <a:bodyPr lIns="68580" tIns="68580" rIns="68580" bIns="68580" spcCol="1270" anchor="ctr"/>
            <a:lstStyle/>
            <a:p>
              <a:pPr algn="ctr" defTabSz="800100">
                <a:lnSpc>
                  <a:spcPct val="90000"/>
                </a:lnSpc>
                <a:spcAft>
                  <a:spcPct val="35000"/>
                </a:spcAft>
                <a:defRPr/>
              </a:pPr>
              <a:r>
                <a:rPr lang="en-US" b="1" dirty="0">
                  <a:latin typeface="+mj-lt"/>
                </a:rPr>
                <a:t>FCA communication </a:t>
              </a:r>
            </a:p>
          </p:txBody>
        </p:sp>
      </p:grpSp>
      <p:grpSp>
        <p:nvGrpSpPr>
          <p:cNvPr id="28" name="Group 27">
            <a:extLst>
              <a:ext uri="{FF2B5EF4-FFF2-40B4-BE49-F238E27FC236}">
                <a16:creationId xmlns:a16="http://schemas.microsoft.com/office/drawing/2014/main" id="{B0D0B918-4D01-4F71-BEE3-6E64CD3AC3A3}"/>
              </a:ext>
            </a:extLst>
          </p:cNvPr>
          <p:cNvGrpSpPr/>
          <p:nvPr/>
        </p:nvGrpSpPr>
        <p:grpSpPr>
          <a:xfrm>
            <a:off x="3050142" y="2599845"/>
            <a:ext cx="1842597" cy="825248"/>
            <a:chOff x="2149697" y="797029"/>
            <a:chExt cx="1842597" cy="1062705"/>
          </a:xfrm>
          <a:scene3d>
            <a:camera prst="orthographicFront">
              <a:rot lat="0" lon="0" rev="0"/>
            </a:camera>
            <a:lightRig rig="balanced" dir="t">
              <a:rot lat="0" lon="0" rev="8700000"/>
            </a:lightRig>
          </a:scene3d>
        </p:grpSpPr>
        <p:sp>
          <p:nvSpPr>
            <p:cNvPr id="29" name="Rectangle: Rounded Corners 28">
              <a:extLst>
                <a:ext uri="{FF2B5EF4-FFF2-40B4-BE49-F238E27FC236}">
                  <a16:creationId xmlns:a16="http://schemas.microsoft.com/office/drawing/2014/main" id="{DF156683-E656-46CB-9375-042430063D68}"/>
                </a:ext>
              </a:extLst>
            </p:cNvPr>
            <p:cNvSpPr/>
            <p:nvPr/>
          </p:nvSpPr>
          <p:spPr>
            <a:xfrm>
              <a:off x="2149697" y="797029"/>
              <a:ext cx="1842597" cy="1062705"/>
            </a:xfrm>
            <a:prstGeom prst="roundRect">
              <a:avLst/>
            </a:prstGeom>
            <a:ln>
              <a:noFill/>
            </a:ln>
            <a:effectLst>
              <a:outerShdw blurRad="44450" dist="27940" dir="5400000" algn="ctr">
                <a:srgbClr val="000000">
                  <a:alpha val="32000"/>
                </a:srgbClr>
              </a:outerShdw>
            </a:effectLst>
            <a:sp3d>
              <a:bevelT w="190500" h="38100"/>
            </a:sp3d>
          </p:spPr>
          <p:style>
            <a:lnRef idx="0">
              <a:scrgbClr r="0" g="0" b="0"/>
            </a:lnRef>
            <a:fillRef idx="2">
              <a:schemeClr val="accent1">
                <a:hueOff val="0"/>
                <a:satOff val="0"/>
                <a:lumOff val="0"/>
                <a:alphaOff val="0"/>
              </a:schemeClr>
            </a:fillRef>
            <a:effectRef idx="1">
              <a:scrgbClr r="0" g="0" b="0"/>
            </a:effectRef>
            <a:fontRef idx="minor">
              <a:schemeClr val="dk1"/>
            </a:fontRef>
          </p:style>
        </p:sp>
        <p:sp>
          <p:nvSpPr>
            <p:cNvPr id="30" name="Rectangle: Rounded Corners 4">
              <a:extLst>
                <a:ext uri="{FF2B5EF4-FFF2-40B4-BE49-F238E27FC236}">
                  <a16:creationId xmlns:a16="http://schemas.microsoft.com/office/drawing/2014/main" id="{947EF1AB-33D9-41BB-8A29-4F3751B40ADA}"/>
                </a:ext>
              </a:extLst>
            </p:cNvPr>
            <p:cNvSpPr txBox="1"/>
            <p:nvPr/>
          </p:nvSpPr>
          <p:spPr>
            <a:xfrm>
              <a:off x="2201574" y="848906"/>
              <a:ext cx="1738843" cy="958951"/>
            </a:xfrm>
            <a:prstGeom prst="rect">
              <a:avLst/>
            </a:prstGeom>
            <a:sp3d/>
          </p:spPr>
          <p:style>
            <a:lnRef idx="0">
              <a:scrgbClr r="0" g="0" b="0"/>
            </a:lnRef>
            <a:fillRef idx="0">
              <a:scrgbClr r="0" g="0" b="0"/>
            </a:fillRef>
            <a:effectRef idx="0">
              <a:scrgbClr r="0" g="0" b="0"/>
            </a:effectRef>
            <a:fontRef idx="minor">
              <a:schemeClr val="dk1"/>
            </a:fontRef>
          </p:style>
          <p:txBody>
            <a:bodyPr lIns="68580" tIns="68580" rIns="68580" bIns="68580" spcCol="1270" anchor="ctr"/>
            <a:lstStyle/>
            <a:p>
              <a:pPr algn="ctr" defTabSz="800100">
                <a:lnSpc>
                  <a:spcPct val="90000"/>
                </a:lnSpc>
                <a:spcAft>
                  <a:spcPct val="35000"/>
                </a:spcAft>
                <a:defRPr/>
              </a:pPr>
              <a:r>
                <a:rPr lang="en-US" b="1" dirty="0">
                  <a:latin typeface="+mj-lt"/>
                </a:rPr>
                <a:t>Execution of FCA</a:t>
              </a:r>
            </a:p>
          </p:txBody>
        </p:sp>
      </p:grpSp>
      <p:grpSp>
        <p:nvGrpSpPr>
          <p:cNvPr id="31" name="Group 30">
            <a:extLst>
              <a:ext uri="{FF2B5EF4-FFF2-40B4-BE49-F238E27FC236}">
                <a16:creationId xmlns:a16="http://schemas.microsoft.com/office/drawing/2014/main" id="{E5EF100E-D48A-46BF-9E96-431A2DA4FD06}"/>
              </a:ext>
            </a:extLst>
          </p:cNvPr>
          <p:cNvGrpSpPr/>
          <p:nvPr/>
        </p:nvGrpSpPr>
        <p:grpSpPr>
          <a:xfrm>
            <a:off x="5435200" y="2584943"/>
            <a:ext cx="1842597" cy="788699"/>
            <a:chOff x="6083893" y="-1014554"/>
            <a:chExt cx="1842597" cy="1084776"/>
          </a:xfrm>
          <a:scene3d>
            <a:camera prst="orthographicFront">
              <a:rot lat="0" lon="0" rev="0"/>
            </a:camera>
            <a:lightRig rig="balanced" dir="t">
              <a:rot lat="0" lon="0" rev="8700000"/>
            </a:lightRig>
          </a:scene3d>
        </p:grpSpPr>
        <p:sp>
          <p:nvSpPr>
            <p:cNvPr id="32" name="Rectangle: Rounded Corners 31">
              <a:extLst>
                <a:ext uri="{FF2B5EF4-FFF2-40B4-BE49-F238E27FC236}">
                  <a16:creationId xmlns:a16="http://schemas.microsoft.com/office/drawing/2014/main" id="{788D63CF-070C-495E-95D0-FF5766E647E4}"/>
                </a:ext>
              </a:extLst>
            </p:cNvPr>
            <p:cNvSpPr/>
            <p:nvPr/>
          </p:nvSpPr>
          <p:spPr>
            <a:xfrm>
              <a:off x="6083893" y="-1014554"/>
              <a:ext cx="1842597" cy="1062705"/>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p3d>
              <a:bevelT w="190500" h="38100"/>
            </a:sp3d>
          </p:spPr>
          <p:style>
            <a:lnRef idx="0">
              <a:scrgbClr r="0" g="0" b="0"/>
            </a:lnRef>
            <a:fillRef idx="2">
              <a:scrgbClr r="0" g="0" b="0"/>
            </a:fillRef>
            <a:effectRef idx="1">
              <a:scrgbClr r="0" g="0" b="0"/>
            </a:effectRef>
            <a:fontRef idx="minor">
              <a:schemeClr val="dk1"/>
            </a:fontRef>
          </p:style>
          <p:txBody>
            <a:bodyPr/>
            <a:lstStyle/>
            <a:p>
              <a:pPr>
                <a:defRPr/>
              </a:pPr>
              <a:endParaRPr lang="en-US"/>
            </a:p>
          </p:txBody>
        </p:sp>
        <p:sp>
          <p:nvSpPr>
            <p:cNvPr id="33" name="Rectangle: Rounded Corners 4">
              <a:extLst>
                <a:ext uri="{FF2B5EF4-FFF2-40B4-BE49-F238E27FC236}">
                  <a16:creationId xmlns:a16="http://schemas.microsoft.com/office/drawing/2014/main" id="{A54CFCC0-D8C7-4A38-BAF2-5DA0EF022936}"/>
                </a:ext>
              </a:extLst>
            </p:cNvPr>
            <p:cNvSpPr txBox="1"/>
            <p:nvPr/>
          </p:nvSpPr>
          <p:spPr>
            <a:xfrm>
              <a:off x="6186803" y="-888728"/>
              <a:ext cx="1738843" cy="958950"/>
            </a:xfrm>
            <a:prstGeom prst="rect">
              <a:avLst/>
            </a:prstGeom>
            <a:sp3d/>
          </p:spPr>
          <p:style>
            <a:lnRef idx="0">
              <a:scrgbClr r="0" g="0" b="0"/>
            </a:lnRef>
            <a:fillRef idx="0">
              <a:scrgbClr r="0" g="0" b="0"/>
            </a:fillRef>
            <a:effectRef idx="0">
              <a:scrgbClr r="0" g="0" b="0"/>
            </a:effectRef>
            <a:fontRef idx="minor">
              <a:schemeClr val="dk1"/>
            </a:fontRef>
          </p:style>
          <p:txBody>
            <a:bodyPr lIns="68580" tIns="68580" rIns="68580" bIns="68580" spcCol="1270" anchor="ctr"/>
            <a:lstStyle/>
            <a:p>
              <a:pPr algn="ctr" defTabSz="800100">
                <a:lnSpc>
                  <a:spcPct val="90000"/>
                </a:lnSpc>
                <a:spcAft>
                  <a:spcPct val="35000"/>
                </a:spcAft>
                <a:defRPr/>
              </a:pPr>
              <a:r>
                <a:rPr lang="en-US" b="1" dirty="0">
                  <a:latin typeface="+mj-lt"/>
                </a:rPr>
                <a:t>Closing of FCA</a:t>
              </a:r>
            </a:p>
          </p:txBody>
        </p:sp>
      </p:grpSp>
      <p:sp>
        <p:nvSpPr>
          <p:cNvPr id="58379" name="Rectangle 33">
            <a:extLst>
              <a:ext uri="{FF2B5EF4-FFF2-40B4-BE49-F238E27FC236}">
                <a16:creationId xmlns:a16="http://schemas.microsoft.com/office/drawing/2014/main" id="{E1B38B79-17A2-4B5D-8CBB-F70439321E9D}"/>
              </a:ext>
            </a:extLst>
          </p:cNvPr>
          <p:cNvSpPr>
            <a:spLocks noChangeArrowheads="1"/>
          </p:cNvSpPr>
          <p:nvPr/>
        </p:nvSpPr>
        <p:spPr bwMode="auto">
          <a:xfrm>
            <a:off x="230188" y="3924300"/>
            <a:ext cx="2136775" cy="21236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endParaRPr lang="en-US" altLang="en-US" sz="1200" dirty="0"/>
          </a:p>
          <a:p>
            <a:pPr algn="ctr"/>
            <a:r>
              <a:rPr lang="en-US" altLang="en-US" sz="1200" dirty="0"/>
              <a:t>Medtronic representative will contact all affected distributors via e-mail, phone call, registered mail.</a:t>
            </a:r>
          </a:p>
          <a:p>
            <a:pPr algn="ctr"/>
            <a:endParaRPr lang="en-US" altLang="en-US" sz="1200" dirty="0"/>
          </a:p>
          <a:p>
            <a:pPr algn="ctr"/>
            <a:r>
              <a:rPr lang="en-US" altLang="en-US" sz="1200" dirty="0"/>
              <a:t>This notification will come as a package with different section that will detail all the actions the distributor must take.</a:t>
            </a:r>
            <a:endParaRPr lang="en-US" altLang="en-US" dirty="0"/>
          </a:p>
        </p:txBody>
      </p:sp>
      <p:sp>
        <p:nvSpPr>
          <p:cNvPr id="35" name="5-Point Star 5">
            <a:extLst>
              <a:ext uri="{FF2B5EF4-FFF2-40B4-BE49-F238E27FC236}">
                <a16:creationId xmlns:a16="http://schemas.microsoft.com/office/drawing/2014/main" id="{A1B7B501-AD98-40CD-9016-9C921EF6414F}"/>
              </a:ext>
            </a:extLst>
          </p:cNvPr>
          <p:cNvSpPr/>
          <p:nvPr/>
        </p:nvSpPr>
        <p:spPr>
          <a:xfrm>
            <a:off x="4476750" y="2335213"/>
            <a:ext cx="368300" cy="3556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5-Point Star 5">
            <a:extLst>
              <a:ext uri="{FF2B5EF4-FFF2-40B4-BE49-F238E27FC236}">
                <a16:creationId xmlns:a16="http://schemas.microsoft.com/office/drawing/2014/main" id="{3364A81F-C62A-4D6B-8A4C-9813B8E38051}"/>
              </a:ext>
            </a:extLst>
          </p:cNvPr>
          <p:cNvSpPr/>
          <p:nvPr/>
        </p:nvSpPr>
        <p:spPr>
          <a:xfrm>
            <a:off x="7108825" y="2316163"/>
            <a:ext cx="368300" cy="354012"/>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extLst>
              <a:ext uri="{FF2B5EF4-FFF2-40B4-BE49-F238E27FC236}">
                <a16:creationId xmlns:a16="http://schemas.microsoft.com/office/drawing/2014/main" id="{AB301199-7D38-4AE9-A2A5-294320C92EAF}"/>
              </a:ext>
            </a:extLst>
          </p:cNvPr>
          <p:cNvSpPr/>
          <p:nvPr/>
        </p:nvSpPr>
        <p:spPr>
          <a:xfrm>
            <a:off x="2719388" y="3883025"/>
            <a:ext cx="2503487" cy="2124075"/>
          </a:xfrm>
          <a:prstGeom prst="rect">
            <a:avLst/>
          </a:prstGeom>
          <a:ln>
            <a:solidFill>
              <a:schemeClr val="tx1"/>
            </a:solidFill>
          </a:ln>
        </p:spPr>
        <p:txBody>
          <a:bodyPr>
            <a:spAutoFit/>
          </a:bodyPr>
          <a:lstStyle/>
          <a:p>
            <a:pPr algn="ctr">
              <a:defRPr/>
            </a:pPr>
            <a:r>
              <a:rPr lang="en-US" sz="1200" dirty="0"/>
              <a:t>The package will contain but not limited:</a:t>
            </a:r>
          </a:p>
          <a:p>
            <a:pPr algn="ctr">
              <a:defRPr/>
            </a:pPr>
            <a:endParaRPr lang="en-US" sz="1200" dirty="0"/>
          </a:p>
          <a:p>
            <a:pPr marL="228600" indent="-228600" algn="ctr">
              <a:buFontTx/>
              <a:buAutoNum type="arabicPeriod"/>
              <a:defRPr/>
            </a:pPr>
            <a:r>
              <a:rPr lang="en-US" sz="1200" dirty="0"/>
              <a:t>Customer Letter</a:t>
            </a:r>
          </a:p>
          <a:p>
            <a:pPr marL="228600" indent="-228600" algn="ctr">
              <a:buFontTx/>
              <a:buAutoNum type="arabicPeriod"/>
              <a:defRPr/>
            </a:pPr>
            <a:r>
              <a:rPr lang="en-US" sz="1200" dirty="0"/>
              <a:t>Customer Contact Record </a:t>
            </a:r>
            <a:r>
              <a:rPr lang="en-US" sz="1200" b="1" dirty="0"/>
              <a:t>(CCR) </a:t>
            </a:r>
          </a:p>
          <a:p>
            <a:pPr marL="228600" indent="-228600" algn="ctr">
              <a:buFontTx/>
              <a:buAutoNum type="arabicPeriod"/>
              <a:defRPr/>
            </a:pPr>
            <a:r>
              <a:rPr lang="en-US" sz="1200" dirty="0"/>
              <a:t>Field Action Confirmation Sheet </a:t>
            </a:r>
            <a:r>
              <a:rPr lang="en-US" sz="1200" b="1" dirty="0"/>
              <a:t>(FACS)</a:t>
            </a:r>
          </a:p>
          <a:p>
            <a:pPr marL="228600" indent="-228600" algn="ctr">
              <a:buFontTx/>
              <a:buAutoNum type="arabicPeriod"/>
              <a:defRPr/>
            </a:pPr>
            <a:r>
              <a:rPr lang="en-US" sz="1200" dirty="0"/>
              <a:t>Return Instructions</a:t>
            </a:r>
          </a:p>
          <a:p>
            <a:pPr marL="228600" indent="-228600" algn="ctr">
              <a:buFontTx/>
              <a:buAutoNum type="arabicPeriod"/>
              <a:defRPr/>
            </a:pPr>
            <a:r>
              <a:rPr lang="en-US" sz="1200" dirty="0"/>
              <a:t>Other  (ex. disposal instructions if applicable)</a:t>
            </a:r>
          </a:p>
        </p:txBody>
      </p:sp>
      <p:sp>
        <p:nvSpPr>
          <p:cNvPr id="58383" name="Rectangle 42">
            <a:extLst>
              <a:ext uri="{FF2B5EF4-FFF2-40B4-BE49-F238E27FC236}">
                <a16:creationId xmlns:a16="http://schemas.microsoft.com/office/drawing/2014/main" id="{AF8938AD-1DF2-4DB9-8B62-026402857038}"/>
              </a:ext>
            </a:extLst>
          </p:cNvPr>
          <p:cNvSpPr>
            <a:spLocks noChangeArrowheads="1"/>
          </p:cNvSpPr>
          <p:nvPr/>
        </p:nvSpPr>
        <p:spPr bwMode="auto">
          <a:xfrm>
            <a:off x="5435600" y="3906838"/>
            <a:ext cx="1801813"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altLang="en-US" sz="1200"/>
              <a:t>The package must be returned to sender by the given deadlines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a:extLst>
              <a:ext uri="{FF2B5EF4-FFF2-40B4-BE49-F238E27FC236}">
                <a16:creationId xmlns:a16="http://schemas.microsoft.com/office/drawing/2014/main" id="{6565CC44-56E9-4C02-BBED-5930BC960283}"/>
              </a:ext>
            </a:extLst>
          </p:cNvPr>
          <p:cNvSpPr>
            <a:spLocks noGrp="1"/>
          </p:cNvSpPr>
          <p:nvPr>
            <p:ph type="sldNum" sz="quarter" idx="13"/>
          </p:nvPr>
        </p:nvSpPr>
        <p:spPr bwMode="auto">
          <a:xfrm>
            <a:off x="381000" y="6494463"/>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a:lnSpc>
                <a:spcPts val="1000"/>
              </a:lnSpc>
              <a:spcAft>
                <a:spcPct val="0"/>
              </a:spcAft>
              <a:buFontTx/>
              <a:buNone/>
            </a:pPr>
            <a:fld id="{CF24D3E9-25DC-4CCC-BC92-D2494524EBEB}" type="slidenum">
              <a:rPr lang="en-US" altLang="en-US" smtClean="0">
                <a:solidFill>
                  <a:srgbClr val="FFFFFF"/>
                </a:solidFill>
              </a:rPr>
              <a:pPr>
                <a:lnSpc>
                  <a:spcPts val="1000"/>
                </a:lnSpc>
                <a:spcAft>
                  <a:spcPct val="0"/>
                </a:spcAft>
                <a:buFontTx/>
                <a:buNone/>
              </a:pPr>
              <a:t>11</a:t>
            </a:fld>
            <a:endParaRPr lang="en-US" altLang="en-US" dirty="0">
              <a:solidFill>
                <a:srgbClr val="FFFFFF"/>
              </a:solidFill>
            </a:endParaRPr>
          </a:p>
        </p:txBody>
      </p:sp>
      <p:sp>
        <p:nvSpPr>
          <p:cNvPr id="60419" name="Footer Placeholder 2">
            <a:extLst>
              <a:ext uri="{FF2B5EF4-FFF2-40B4-BE49-F238E27FC236}">
                <a16:creationId xmlns:a16="http://schemas.microsoft.com/office/drawing/2014/main" id="{7CB7399B-A349-48B6-B83A-C3C1C9E65E53}"/>
              </a:ext>
            </a:extLst>
          </p:cNvPr>
          <p:cNvSpPr>
            <a:spLocks noGrp="1"/>
          </p:cNvSpPr>
          <p:nvPr>
            <p:ph type="ftr" sz="quarter" idx="14"/>
          </p:nvPr>
        </p:nvSpPr>
        <p:spPr bwMode="auto">
          <a:xfrm>
            <a:off x="762000" y="6494463"/>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defTabSz="455613" fontAlgn="base">
              <a:lnSpc>
                <a:spcPts val="1000"/>
              </a:lnSpc>
              <a:spcBef>
                <a:spcPct val="0"/>
              </a:spcBef>
              <a:spcAft>
                <a:spcPct val="0"/>
              </a:spcAft>
              <a:buFontTx/>
              <a:buNone/>
            </a:pPr>
            <a:r>
              <a:rPr lang="en-US" altLang="en-US" dirty="0">
                <a:solidFill>
                  <a:srgbClr val="FFFFFF"/>
                </a:solidFill>
                <a:cs typeface="Arial" panose="020B0604020202020204" pitchFamily="34" charset="0"/>
              </a:rPr>
              <a:t>Quality Guidelines for Medtronic Distributors</a:t>
            </a:r>
          </a:p>
        </p:txBody>
      </p:sp>
      <p:sp>
        <p:nvSpPr>
          <p:cNvPr id="6" name="Title 5">
            <a:extLst>
              <a:ext uri="{FF2B5EF4-FFF2-40B4-BE49-F238E27FC236}">
                <a16:creationId xmlns:a16="http://schemas.microsoft.com/office/drawing/2014/main" id="{4279B89B-92E6-4083-A553-8310C1E36C1F}"/>
              </a:ext>
            </a:extLst>
          </p:cNvPr>
          <p:cNvSpPr>
            <a:spLocks noGrp="1"/>
          </p:cNvSpPr>
          <p:nvPr>
            <p:ph type="title"/>
          </p:nvPr>
        </p:nvSpPr>
        <p:spPr>
          <a:xfrm>
            <a:off x="377825" y="373063"/>
            <a:ext cx="8382000" cy="266700"/>
          </a:xfrm>
        </p:spPr>
        <p:txBody>
          <a:bodyPr/>
          <a:lstStyle/>
          <a:p>
            <a:pPr defTabSz="456828" eaLnBrk="1" fontAlgn="auto" hangingPunct="1">
              <a:spcAft>
                <a:spcPts val="0"/>
              </a:spcAft>
              <a:defRPr/>
            </a:pPr>
            <a:r>
              <a:rPr lang="en-US" dirty="0"/>
              <a:t>Field corrective action process</a:t>
            </a:r>
          </a:p>
        </p:txBody>
      </p:sp>
      <p:sp>
        <p:nvSpPr>
          <p:cNvPr id="5" name="Text Placeholder 4">
            <a:extLst>
              <a:ext uri="{FF2B5EF4-FFF2-40B4-BE49-F238E27FC236}">
                <a16:creationId xmlns:a16="http://schemas.microsoft.com/office/drawing/2014/main" id="{ADD20F13-3CE1-46AE-BB71-CEE21D760558}"/>
              </a:ext>
            </a:extLst>
          </p:cNvPr>
          <p:cNvSpPr>
            <a:spLocks noGrp="1"/>
          </p:cNvSpPr>
          <p:nvPr>
            <p:ph type="body" sz="quarter" idx="12"/>
          </p:nvPr>
        </p:nvSpPr>
        <p:spPr>
          <a:xfrm>
            <a:off x="377825" y="725488"/>
            <a:ext cx="8382000" cy="266700"/>
          </a:xfrm>
        </p:spPr>
        <p:txBody>
          <a:bodyPr rtlCol="0"/>
          <a:lstStyle/>
          <a:p>
            <a:pPr indent="-190409" defTabSz="456828" eaLnBrk="1" fontAlgn="auto" hangingPunct="1">
              <a:spcBef>
                <a:spcPts val="0"/>
              </a:spcBef>
              <a:defRPr/>
            </a:pPr>
            <a:r>
              <a:rPr lang="en-US" dirty="0"/>
              <a:t>Distributor actions</a:t>
            </a:r>
          </a:p>
        </p:txBody>
      </p:sp>
      <p:sp>
        <p:nvSpPr>
          <p:cNvPr id="22" name="Right Arrow 7">
            <a:extLst>
              <a:ext uri="{FF2B5EF4-FFF2-40B4-BE49-F238E27FC236}">
                <a16:creationId xmlns:a16="http://schemas.microsoft.com/office/drawing/2014/main" id="{408AE26F-C731-4215-AD1E-59F35B2DDED9}"/>
              </a:ext>
            </a:extLst>
          </p:cNvPr>
          <p:cNvSpPr/>
          <p:nvPr/>
        </p:nvSpPr>
        <p:spPr>
          <a:xfrm>
            <a:off x="989013" y="642938"/>
            <a:ext cx="6707187" cy="1773237"/>
          </a:xfrm>
          <a:prstGeom prst="rightArrow">
            <a:avLst>
              <a:gd name="adj1" fmla="val 60774"/>
              <a:gd name="adj2" fmla="val 51077"/>
            </a:avLst>
          </a:prstGeom>
        </p:spPr>
        <p:style>
          <a:lnRef idx="0">
            <a:schemeClr val="accent1">
              <a:hueOff val="0"/>
              <a:satOff val="0"/>
              <a:lumOff val="0"/>
              <a:alphaOff val="0"/>
            </a:schemeClr>
          </a:lnRef>
          <a:fillRef idx="1">
            <a:schemeClr val="accent1">
              <a:tint val="40000"/>
              <a:hueOff val="0"/>
              <a:satOff val="0"/>
              <a:lumOff val="0"/>
              <a:alphaOff val="0"/>
            </a:schemeClr>
          </a:fillRef>
          <a:effectRef idx="1">
            <a:schemeClr val="accent1">
              <a:tint val="4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grpSp>
        <p:nvGrpSpPr>
          <p:cNvPr id="38" name="Group 37">
            <a:extLst>
              <a:ext uri="{FF2B5EF4-FFF2-40B4-BE49-F238E27FC236}">
                <a16:creationId xmlns:a16="http://schemas.microsoft.com/office/drawing/2014/main" id="{3722B9AB-2DAE-4464-89FA-D68A89619ABC}"/>
              </a:ext>
            </a:extLst>
          </p:cNvPr>
          <p:cNvGrpSpPr/>
          <p:nvPr/>
        </p:nvGrpSpPr>
        <p:grpSpPr>
          <a:xfrm>
            <a:off x="988325" y="985216"/>
            <a:ext cx="1842597" cy="1062705"/>
            <a:chOff x="0" y="797029"/>
            <a:chExt cx="1842597" cy="1062705"/>
          </a:xfrm>
          <a:solidFill>
            <a:schemeClr val="accent6">
              <a:lumMod val="60000"/>
              <a:lumOff val="40000"/>
            </a:schemeClr>
          </a:solidFill>
          <a:scene3d>
            <a:camera prst="orthographicFront">
              <a:rot lat="0" lon="0" rev="0"/>
            </a:camera>
            <a:lightRig rig="balanced" dir="t">
              <a:rot lat="0" lon="0" rev="8700000"/>
            </a:lightRig>
          </a:scene3d>
        </p:grpSpPr>
        <p:sp>
          <p:nvSpPr>
            <p:cNvPr id="39" name="Rounded Rectangle 11">
              <a:extLst>
                <a:ext uri="{FF2B5EF4-FFF2-40B4-BE49-F238E27FC236}">
                  <a16:creationId xmlns:a16="http://schemas.microsoft.com/office/drawing/2014/main" id="{3AA76515-7C9D-4563-83D6-3A9EC609062E}"/>
                </a:ext>
              </a:extLst>
            </p:cNvPr>
            <p:cNvSpPr/>
            <p:nvPr/>
          </p:nvSpPr>
          <p:spPr>
            <a:xfrm>
              <a:off x="0" y="797029"/>
              <a:ext cx="1842597" cy="1062705"/>
            </a:xfrm>
            <a:prstGeom prst="roundRect">
              <a:avLst/>
            </a:prstGeom>
            <a:grpFill/>
            <a:ln>
              <a:noFill/>
            </a:ln>
            <a:effectLst>
              <a:outerShdw blurRad="44450" dist="27940" dir="5400000" algn="ctr">
                <a:srgbClr val="000000">
                  <a:alpha val="32000"/>
                </a:srgbClr>
              </a:outerShdw>
            </a:effectLst>
            <a:sp3d>
              <a:bevelT w="190500" h="38100"/>
            </a:sp3d>
          </p:spPr>
          <p:style>
            <a:lnRef idx="0">
              <a:scrgbClr r="0" g="0" b="0"/>
            </a:lnRef>
            <a:fillRef idx="2">
              <a:schemeClr val="accent1">
                <a:hueOff val="0"/>
                <a:satOff val="0"/>
                <a:lumOff val="0"/>
                <a:alphaOff val="0"/>
              </a:schemeClr>
            </a:fillRef>
            <a:effectRef idx="1">
              <a:scrgbClr r="0" g="0" b="0"/>
            </a:effectRef>
            <a:fontRef idx="minor">
              <a:schemeClr val="dk1"/>
            </a:fontRef>
          </p:style>
        </p:sp>
        <p:sp>
          <p:nvSpPr>
            <p:cNvPr id="40" name="Rounded Rectangle 4">
              <a:extLst>
                <a:ext uri="{FF2B5EF4-FFF2-40B4-BE49-F238E27FC236}">
                  <a16:creationId xmlns:a16="http://schemas.microsoft.com/office/drawing/2014/main" id="{4755C6E2-BF6A-455C-82B5-7A873F27A559}"/>
                </a:ext>
              </a:extLst>
            </p:cNvPr>
            <p:cNvSpPr/>
            <p:nvPr/>
          </p:nvSpPr>
          <p:spPr>
            <a:xfrm>
              <a:off x="51877" y="848906"/>
              <a:ext cx="1738843" cy="95895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fontRef>
          </p:style>
          <p:txBody>
            <a:bodyPr lIns="68580" tIns="68580" rIns="68580" bIns="68580" spcCol="1270" anchor="ctr"/>
            <a:lstStyle/>
            <a:p>
              <a:pPr algn="ctr" defTabSz="800100">
                <a:lnSpc>
                  <a:spcPct val="90000"/>
                </a:lnSpc>
                <a:spcAft>
                  <a:spcPct val="35000"/>
                </a:spcAft>
                <a:defRPr/>
              </a:pPr>
              <a:r>
                <a:rPr lang="en-US" b="1" dirty="0">
                  <a:latin typeface="+mj-lt"/>
                </a:rPr>
                <a:t>FCA communication </a:t>
              </a:r>
            </a:p>
          </p:txBody>
        </p:sp>
      </p:grpSp>
      <p:grpSp>
        <p:nvGrpSpPr>
          <p:cNvPr id="41" name="Group 40">
            <a:extLst>
              <a:ext uri="{FF2B5EF4-FFF2-40B4-BE49-F238E27FC236}">
                <a16:creationId xmlns:a16="http://schemas.microsoft.com/office/drawing/2014/main" id="{0829F264-F812-4A99-B287-92CCD25D71EE}"/>
              </a:ext>
            </a:extLst>
          </p:cNvPr>
          <p:cNvGrpSpPr/>
          <p:nvPr/>
        </p:nvGrpSpPr>
        <p:grpSpPr>
          <a:xfrm>
            <a:off x="4568825" y="1010616"/>
            <a:ext cx="1790720" cy="1046977"/>
            <a:chOff x="2149698" y="797029"/>
            <a:chExt cx="1790720" cy="1062705"/>
          </a:xfrm>
          <a:scene3d>
            <a:camera prst="orthographicFront">
              <a:rot lat="0" lon="0" rev="0"/>
            </a:camera>
            <a:lightRig rig="balanced" dir="t">
              <a:rot lat="0" lon="0" rev="8700000"/>
            </a:lightRig>
          </a:scene3d>
        </p:grpSpPr>
        <p:sp>
          <p:nvSpPr>
            <p:cNvPr id="42" name="Rounded Rectangle 5">
              <a:extLst>
                <a:ext uri="{FF2B5EF4-FFF2-40B4-BE49-F238E27FC236}">
                  <a16:creationId xmlns:a16="http://schemas.microsoft.com/office/drawing/2014/main" id="{0B914A14-3D0D-4740-B8EB-C9F7E939F104}"/>
                </a:ext>
              </a:extLst>
            </p:cNvPr>
            <p:cNvSpPr/>
            <p:nvPr/>
          </p:nvSpPr>
          <p:spPr>
            <a:xfrm>
              <a:off x="2149698" y="797029"/>
              <a:ext cx="1790720" cy="1062705"/>
            </a:xfrm>
            <a:prstGeom prst="roundRect">
              <a:avLst/>
            </a:prstGeom>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4" name="Rounded Rectangle 4">
              <a:extLst>
                <a:ext uri="{FF2B5EF4-FFF2-40B4-BE49-F238E27FC236}">
                  <a16:creationId xmlns:a16="http://schemas.microsoft.com/office/drawing/2014/main" id="{E1244337-F0D5-4D63-8776-563DCEC01C01}"/>
                </a:ext>
              </a:extLst>
            </p:cNvPr>
            <p:cNvSpPr/>
            <p:nvPr/>
          </p:nvSpPr>
          <p:spPr>
            <a:xfrm>
              <a:off x="2201574" y="848906"/>
              <a:ext cx="1738843" cy="95895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fontRef>
          </p:style>
          <p:txBody>
            <a:bodyPr lIns="68580" tIns="68580" rIns="68580" bIns="68580" spcCol="1270" anchor="ctr"/>
            <a:lstStyle/>
            <a:p>
              <a:pPr algn="ctr" defTabSz="800100">
                <a:lnSpc>
                  <a:spcPct val="90000"/>
                </a:lnSpc>
                <a:spcAft>
                  <a:spcPct val="35000"/>
                </a:spcAft>
                <a:defRPr/>
              </a:pPr>
              <a:r>
                <a:rPr lang="en-US" b="1" dirty="0">
                  <a:latin typeface="+mj-lt"/>
                </a:rPr>
                <a:t>Execution of FCA</a:t>
              </a:r>
            </a:p>
          </p:txBody>
        </p:sp>
      </p:grpSp>
      <p:pic>
        <p:nvPicPr>
          <p:cNvPr id="60425" name="Picture 6" descr="C:\Users\penam9\AppData\Local\Microsoft\Windows\Temporary Internet Files\Content.IE5\6E9SBYA6\MC900432601[1].png">
            <a:extLst>
              <a:ext uri="{FF2B5EF4-FFF2-40B4-BE49-F238E27FC236}">
                <a16:creationId xmlns:a16="http://schemas.microsoft.com/office/drawing/2014/main" id="{3704F451-20A2-4DE6-A4B8-68A210E73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175" y="138112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2" descr="C:\Users\penam9\AppData\Local\Microsoft\Windows\Temporary Internet Files\Content.IE5\MSVVXDLE\MC900433796[1].png">
            <a:extLst>
              <a:ext uri="{FF2B5EF4-FFF2-40B4-BE49-F238E27FC236}">
                <a16:creationId xmlns:a16="http://schemas.microsoft.com/office/drawing/2014/main" id="{8F7A2A93-A1F0-4FF1-B7D9-6E0875AD8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825" y="1281113"/>
            <a:ext cx="711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Down Arrow 13">
            <a:extLst>
              <a:ext uri="{FF2B5EF4-FFF2-40B4-BE49-F238E27FC236}">
                <a16:creationId xmlns:a16="http://schemas.microsoft.com/office/drawing/2014/main" id="{90750759-1CAC-4380-B4AA-B68245B9EC91}"/>
              </a:ext>
            </a:extLst>
          </p:cNvPr>
          <p:cNvSpPr/>
          <p:nvPr/>
        </p:nvSpPr>
        <p:spPr>
          <a:xfrm>
            <a:off x="5089588" y="2038235"/>
            <a:ext cx="435938" cy="994416"/>
          </a:xfrm>
          <a:prstGeom prst="downArrow">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430" name="Rectangle 47">
            <a:extLst>
              <a:ext uri="{FF2B5EF4-FFF2-40B4-BE49-F238E27FC236}">
                <a16:creationId xmlns:a16="http://schemas.microsoft.com/office/drawing/2014/main" id="{C277A57F-C6A1-48B2-B899-12DDE079CFFB}"/>
              </a:ext>
            </a:extLst>
          </p:cNvPr>
          <p:cNvSpPr>
            <a:spLocks noChangeArrowheads="1"/>
          </p:cNvSpPr>
          <p:nvPr/>
        </p:nvSpPr>
        <p:spPr bwMode="auto">
          <a:xfrm>
            <a:off x="946150" y="2047875"/>
            <a:ext cx="2365375" cy="9382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altLang="en-US" sz="1100" dirty="0"/>
              <a:t>Medtronic representative of your region will contact the distributors about the new Field Actions. </a:t>
            </a:r>
          </a:p>
          <a:p>
            <a:pPr algn="ctr"/>
            <a:r>
              <a:rPr lang="en-US" altLang="en-US" sz="1100" b="1" u="sng" dirty="0"/>
              <a:t>Action:</a:t>
            </a:r>
            <a:r>
              <a:rPr lang="en-US" altLang="en-US" sz="1100" b="1" dirty="0"/>
              <a:t> PACKAGE SENT  TO DISTRIBUTOR</a:t>
            </a:r>
          </a:p>
        </p:txBody>
      </p:sp>
      <p:sp>
        <p:nvSpPr>
          <p:cNvPr id="49" name="Text Box 5">
            <a:extLst>
              <a:ext uri="{FF2B5EF4-FFF2-40B4-BE49-F238E27FC236}">
                <a16:creationId xmlns:a16="http://schemas.microsoft.com/office/drawing/2014/main" id="{BB3966E8-B9DC-43AF-9B20-F904F17D07D9}"/>
              </a:ext>
            </a:extLst>
          </p:cNvPr>
          <p:cNvSpPr txBox="1">
            <a:spLocks noChangeArrowheads="1"/>
          </p:cNvSpPr>
          <p:nvPr/>
        </p:nvSpPr>
        <p:spPr bwMode="auto">
          <a:xfrm>
            <a:off x="989013" y="3081338"/>
            <a:ext cx="6748462" cy="3127375"/>
          </a:xfrm>
          <a:prstGeom prst="rect">
            <a:avLst/>
          </a:prstGeom>
          <a:noFill/>
          <a:ln w="25400">
            <a:solidFill>
              <a:schemeClr val="accent1">
                <a:lumMod val="50000"/>
              </a:schemeClr>
            </a:solidFill>
            <a:miter lim="800000"/>
            <a:headEnd/>
            <a:tailEnd/>
          </a:ln>
        </p:spPr>
        <p:txBody>
          <a:bodyPr lIns="95250" tIns="47625" rIns="95250" bIns="47625"/>
          <a:lstStyle/>
          <a:p>
            <a:pPr defTabSz="914400">
              <a:spcAft>
                <a:spcPts val="1000"/>
              </a:spcAft>
              <a:defRPr/>
            </a:pPr>
            <a:r>
              <a:rPr lang="en-US" altLang="en-US" sz="1600" b="1" u="sng" dirty="0">
                <a:latin typeface="+mj-lt"/>
                <a:cs typeface="Calibri" panose="020F0502020204030204" pitchFamily="34" charset="0"/>
              </a:rPr>
              <a:t>DISTRIBUTOR’S TO DO LIST: </a:t>
            </a:r>
          </a:p>
          <a:p>
            <a:pPr marL="342900" indent="-342900" defTabSz="914400">
              <a:spcAft>
                <a:spcPts val="1000"/>
              </a:spcAft>
              <a:buFontTx/>
              <a:buAutoNum type="arabicPeriod"/>
              <a:defRPr/>
            </a:pPr>
            <a:r>
              <a:rPr lang="en-US" altLang="en-US" sz="1100" dirty="0">
                <a:latin typeface="+mj-lt"/>
                <a:cs typeface="Calibri" panose="020F0502020204030204" pitchFamily="34" charset="0"/>
              </a:rPr>
              <a:t>Read each part of the package. The sections of the Field Actions and the require actions by distributors are described in this training material.</a:t>
            </a:r>
          </a:p>
          <a:p>
            <a:pPr marL="342900" indent="-342900" defTabSz="914400">
              <a:spcAft>
                <a:spcPts val="1000"/>
              </a:spcAft>
              <a:buFontTx/>
              <a:buAutoNum type="arabicPeriod"/>
              <a:defRPr/>
            </a:pPr>
            <a:r>
              <a:rPr lang="en-US" altLang="en-US" sz="1100" dirty="0">
                <a:latin typeface="+mj-lt"/>
                <a:cs typeface="Calibri" panose="020F0502020204030204" pitchFamily="34" charset="0"/>
              </a:rPr>
              <a:t>A timeline will be provided with due dates for each section.  </a:t>
            </a:r>
            <a:r>
              <a:rPr lang="en-US" altLang="en-US" sz="1100" b="1" u="sng" dirty="0">
                <a:latin typeface="+mj-lt"/>
                <a:cs typeface="Calibri" panose="020F0502020204030204" pitchFamily="34" charset="0"/>
              </a:rPr>
              <a:t>Note:</a:t>
            </a:r>
            <a:r>
              <a:rPr lang="en-US" altLang="en-US" sz="1100" b="1" dirty="0">
                <a:latin typeface="+mj-lt"/>
                <a:cs typeface="Calibri" panose="020F0502020204030204" pitchFamily="34" charset="0"/>
              </a:rPr>
              <a:t> </a:t>
            </a:r>
            <a:r>
              <a:rPr lang="en-US" altLang="en-US" sz="1100" dirty="0">
                <a:latin typeface="+mj-lt"/>
                <a:cs typeface="Calibri" panose="020F0502020204030204" pitchFamily="34" charset="0"/>
              </a:rPr>
              <a:t>These timelines are very important and should be  strictly followed by  all distributors.</a:t>
            </a:r>
          </a:p>
          <a:p>
            <a:pPr marL="342900" indent="-342900" defTabSz="914400">
              <a:spcAft>
                <a:spcPts val="1000"/>
              </a:spcAft>
              <a:buFontTx/>
              <a:buAutoNum type="arabicPeriod"/>
              <a:defRPr/>
            </a:pPr>
            <a:r>
              <a:rPr lang="en-US" altLang="en-US" sz="1100" b="1" dirty="0">
                <a:latin typeface="+mj-lt"/>
                <a:cs typeface="Calibri" panose="020F0502020204030204" pitchFamily="34" charset="0"/>
              </a:rPr>
              <a:t>Communication with Competent Authorities:  </a:t>
            </a:r>
            <a:r>
              <a:rPr lang="en-US" altLang="en-US" sz="1100" dirty="0">
                <a:latin typeface="+mj-lt"/>
                <a:cs typeface="Calibri" panose="020F0502020204030204" pitchFamily="34" charset="0"/>
              </a:rPr>
              <a:t>Depending on your country’s regulations, you must inform the Regulatory Agencies of any new Field Action affecting your region regardless if the FA is regulated or not following the timeline provided.</a:t>
            </a:r>
          </a:p>
          <a:p>
            <a:pPr defTabSz="914400">
              <a:spcAft>
                <a:spcPts val="1000"/>
              </a:spcAft>
              <a:defRPr/>
            </a:pPr>
            <a:endParaRPr lang="en-US" altLang="en-US" sz="1100" dirty="0">
              <a:latin typeface="+mj-lt"/>
              <a:cs typeface="Calibri" panose="020F0502020204030204" pitchFamily="34" charset="0"/>
            </a:endParaRPr>
          </a:p>
          <a:p>
            <a:pPr defTabSz="914400">
              <a:spcAft>
                <a:spcPts val="1000"/>
              </a:spcAft>
              <a:defRPr/>
            </a:pPr>
            <a:endParaRPr lang="en-US" altLang="en-US" sz="1100" dirty="0">
              <a:latin typeface="+mj-lt"/>
              <a:cs typeface="Calibri" panose="020F0502020204030204" pitchFamily="34" charset="0"/>
            </a:endParaRPr>
          </a:p>
          <a:p>
            <a:pPr marL="292100" indent="-292100" defTabSz="914400">
              <a:spcAft>
                <a:spcPts val="1000"/>
              </a:spcAft>
              <a:defRPr/>
            </a:pPr>
            <a:r>
              <a:rPr lang="en-US" altLang="en-US" sz="1100" dirty="0">
                <a:latin typeface="+mj-lt"/>
                <a:cs typeface="Calibri" panose="020F0502020204030204" pitchFamily="34" charset="0"/>
              </a:rPr>
              <a:t>4.        Start communication with Patients/Doctors/Hospitals only use the letters provided in the package and make  sure to document all communication using the Customer Contact Record (CCR forms). Execute and document at least (3) attempts for customers not responding.</a:t>
            </a:r>
          </a:p>
          <a:p>
            <a:pPr defTabSz="914400" eaLnBrk="1" hangingPunct="1">
              <a:spcAft>
                <a:spcPts val="1000"/>
              </a:spcAft>
              <a:defRPr/>
            </a:pPr>
            <a:endParaRPr lang="en-US" altLang="en-US" sz="1100" dirty="0">
              <a:latin typeface="Times New Roman" pitchFamily="18" charset="0"/>
            </a:endParaRPr>
          </a:p>
          <a:p>
            <a:pPr defTabSz="914400" eaLnBrk="1" hangingPunct="1">
              <a:spcAft>
                <a:spcPts val="1000"/>
              </a:spcAft>
              <a:defRPr/>
            </a:pPr>
            <a:r>
              <a:rPr lang="en-US" altLang="en-US" sz="1100" dirty="0">
                <a:latin typeface="Times New Roman" pitchFamily="18" charset="0"/>
              </a:rPr>
              <a:t>			</a:t>
            </a:r>
            <a:r>
              <a:rPr lang="en-US" altLang="en-US" sz="1100" dirty="0">
                <a:latin typeface="Calibri" pitchFamily="34" charset="0"/>
              </a:rPr>
              <a:t>  </a:t>
            </a:r>
          </a:p>
          <a:p>
            <a:pPr defTabSz="914400" eaLnBrk="1" hangingPunct="1">
              <a:defRPr/>
            </a:pPr>
            <a:endParaRPr lang="en-US" altLang="en-US" dirty="0">
              <a:latin typeface="Arial" pitchFamily="34" charset="0"/>
            </a:endParaRPr>
          </a:p>
        </p:txBody>
      </p:sp>
      <p:sp>
        <p:nvSpPr>
          <p:cNvPr id="60432" name="TextBox 49">
            <a:extLst>
              <a:ext uri="{FF2B5EF4-FFF2-40B4-BE49-F238E27FC236}">
                <a16:creationId xmlns:a16="http://schemas.microsoft.com/office/drawing/2014/main" id="{0D72F14A-43F8-482B-9613-5096086BDA56}"/>
              </a:ext>
            </a:extLst>
          </p:cNvPr>
          <p:cNvSpPr txBox="1">
            <a:spLocks noChangeArrowheads="1"/>
          </p:cNvSpPr>
          <p:nvPr/>
        </p:nvSpPr>
        <p:spPr bwMode="auto">
          <a:xfrm>
            <a:off x="1485899" y="4981575"/>
            <a:ext cx="61556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100" b="1" u="sng" dirty="0">
                <a:latin typeface="+mj-lt"/>
                <a:cs typeface="Calibri" panose="020F0502020204030204" pitchFamily="34" charset="0"/>
              </a:rPr>
              <a:t>Note:</a:t>
            </a:r>
            <a:r>
              <a:rPr lang="en-US" altLang="en-US" sz="1100" b="1" dirty="0">
                <a:latin typeface="+mj-lt"/>
                <a:cs typeface="Calibri" panose="020F0502020204030204" pitchFamily="34" charset="0"/>
              </a:rPr>
              <a:t> </a:t>
            </a:r>
            <a:r>
              <a:rPr lang="en-US" altLang="en-US" sz="1100" dirty="0">
                <a:latin typeface="+mj-lt"/>
                <a:cs typeface="Calibri" panose="020F0502020204030204" pitchFamily="34" charset="0"/>
              </a:rPr>
              <a:t>If you hold the </a:t>
            </a:r>
            <a:r>
              <a:rPr lang="en-US" altLang="en-US" sz="1100" b="1" dirty="0">
                <a:latin typeface="+mj-lt"/>
                <a:cs typeface="Calibri" panose="020F0502020204030204" pitchFamily="34" charset="0"/>
              </a:rPr>
              <a:t>Distribution License </a:t>
            </a:r>
            <a:r>
              <a:rPr lang="en-US" altLang="en-US" sz="1100" dirty="0">
                <a:latin typeface="+mj-lt"/>
                <a:cs typeface="Calibri" panose="020F0502020204030204" pitchFamily="34" charset="0"/>
              </a:rPr>
              <a:t>is may be your responsibility (based on country / region regulation) to inform the authorities, of the opening and closing of the FA. Please communicate with your Quality Specialist/Regulatory Agency if you have any inquiries</a:t>
            </a:r>
            <a:r>
              <a:rPr lang="en-US" altLang="en-US" sz="1200" dirty="0">
                <a:latin typeface="+mj-lt"/>
                <a:cs typeface="Calibri" panose="020F0502020204030204" pitchFamily="34" charset="0"/>
              </a:rPr>
              <a:t>. </a:t>
            </a:r>
            <a:endParaRPr lang="en-US" altLang="en-US" sz="1200"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a:extLst>
              <a:ext uri="{FF2B5EF4-FFF2-40B4-BE49-F238E27FC236}">
                <a16:creationId xmlns:a16="http://schemas.microsoft.com/office/drawing/2014/main" id="{555915FA-E792-40B2-ABB1-CFF5B39937D1}"/>
              </a:ext>
            </a:extLst>
          </p:cNvPr>
          <p:cNvSpPr>
            <a:spLocks noGrp="1"/>
          </p:cNvSpPr>
          <p:nvPr>
            <p:ph type="sldNum" sz="quarter" idx="13"/>
          </p:nvPr>
        </p:nvSpPr>
        <p:spPr bwMode="auto">
          <a:xfrm>
            <a:off x="381000" y="6494463"/>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a:lnSpc>
                <a:spcPts val="1000"/>
              </a:lnSpc>
              <a:spcAft>
                <a:spcPct val="0"/>
              </a:spcAft>
              <a:buFontTx/>
              <a:buNone/>
            </a:pPr>
            <a:fld id="{D6E89D07-FBDD-43C3-B3C3-03D141E1BC35}" type="slidenum">
              <a:rPr lang="en-US" altLang="en-US" smtClean="0">
                <a:solidFill>
                  <a:srgbClr val="FFFFFF"/>
                </a:solidFill>
              </a:rPr>
              <a:pPr>
                <a:lnSpc>
                  <a:spcPts val="1000"/>
                </a:lnSpc>
                <a:spcAft>
                  <a:spcPct val="0"/>
                </a:spcAft>
                <a:buFontTx/>
                <a:buNone/>
              </a:pPr>
              <a:t>12</a:t>
            </a:fld>
            <a:endParaRPr lang="en-US" altLang="en-US" dirty="0">
              <a:solidFill>
                <a:srgbClr val="FFFFFF"/>
              </a:solidFill>
            </a:endParaRPr>
          </a:p>
        </p:txBody>
      </p:sp>
      <p:sp>
        <p:nvSpPr>
          <p:cNvPr id="62467" name="Footer Placeholder 2">
            <a:extLst>
              <a:ext uri="{FF2B5EF4-FFF2-40B4-BE49-F238E27FC236}">
                <a16:creationId xmlns:a16="http://schemas.microsoft.com/office/drawing/2014/main" id="{0FE35860-0CDF-49EA-AA56-35FE4DA69491}"/>
              </a:ext>
            </a:extLst>
          </p:cNvPr>
          <p:cNvSpPr>
            <a:spLocks noGrp="1"/>
          </p:cNvSpPr>
          <p:nvPr>
            <p:ph type="ftr" sz="quarter" idx="14"/>
          </p:nvPr>
        </p:nvSpPr>
        <p:spPr bwMode="auto">
          <a:xfrm>
            <a:off x="762000" y="6494463"/>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defTabSz="455613" fontAlgn="base">
              <a:lnSpc>
                <a:spcPts val="1000"/>
              </a:lnSpc>
              <a:spcBef>
                <a:spcPct val="0"/>
              </a:spcBef>
              <a:spcAft>
                <a:spcPct val="0"/>
              </a:spcAft>
              <a:buFontTx/>
              <a:buNone/>
            </a:pPr>
            <a:r>
              <a:rPr lang="en-US" altLang="en-US">
                <a:solidFill>
                  <a:srgbClr val="FFFFFF"/>
                </a:solidFill>
                <a:cs typeface="Arial" panose="020B0604020202020204" pitchFamily="34" charset="0"/>
              </a:rPr>
              <a:t>Quality Guidelines for Medtronic Distributors</a:t>
            </a:r>
          </a:p>
        </p:txBody>
      </p:sp>
      <p:sp>
        <p:nvSpPr>
          <p:cNvPr id="6" name="Title 5">
            <a:extLst>
              <a:ext uri="{FF2B5EF4-FFF2-40B4-BE49-F238E27FC236}">
                <a16:creationId xmlns:a16="http://schemas.microsoft.com/office/drawing/2014/main" id="{E3E47605-7613-4696-9BB4-665444DB1937}"/>
              </a:ext>
            </a:extLst>
          </p:cNvPr>
          <p:cNvSpPr>
            <a:spLocks noGrp="1"/>
          </p:cNvSpPr>
          <p:nvPr>
            <p:ph type="title"/>
          </p:nvPr>
        </p:nvSpPr>
        <p:spPr>
          <a:xfrm>
            <a:off x="377825" y="373063"/>
            <a:ext cx="8382000" cy="266700"/>
          </a:xfrm>
        </p:spPr>
        <p:txBody>
          <a:bodyPr/>
          <a:lstStyle/>
          <a:p>
            <a:pPr defTabSz="456828" eaLnBrk="1" fontAlgn="auto" hangingPunct="1">
              <a:spcAft>
                <a:spcPts val="0"/>
              </a:spcAft>
              <a:defRPr/>
            </a:pPr>
            <a:r>
              <a:rPr lang="en-US" dirty="0"/>
              <a:t>Field corrective action process</a:t>
            </a:r>
          </a:p>
        </p:txBody>
      </p:sp>
      <p:sp>
        <p:nvSpPr>
          <p:cNvPr id="5" name="Text Placeholder 4">
            <a:extLst>
              <a:ext uri="{FF2B5EF4-FFF2-40B4-BE49-F238E27FC236}">
                <a16:creationId xmlns:a16="http://schemas.microsoft.com/office/drawing/2014/main" id="{4DA9F658-FF6B-401D-9773-0F3ADB1B52B4}"/>
              </a:ext>
            </a:extLst>
          </p:cNvPr>
          <p:cNvSpPr>
            <a:spLocks noGrp="1"/>
          </p:cNvSpPr>
          <p:nvPr>
            <p:ph type="body" sz="quarter" idx="12"/>
          </p:nvPr>
        </p:nvSpPr>
        <p:spPr>
          <a:xfrm>
            <a:off x="377825" y="725488"/>
            <a:ext cx="8382000" cy="266700"/>
          </a:xfrm>
        </p:spPr>
        <p:txBody>
          <a:bodyPr rtlCol="0"/>
          <a:lstStyle/>
          <a:p>
            <a:pPr indent="-190409" defTabSz="456828" eaLnBrk="1" fontAlgn="auto" hangingPunct="1">
              <a:spcBef>
                <a:spcPts val="0"/>
              </a:spcBef>
              <a:defRPr/>
            </a:pPr>
            <a:r>
              <a:rPr lang="en-US" dirty="0"/>
              <a:t>Distributor actions</a:t>
            </a:r>
          </a:p>
        </p:txBody>
      </p:sp>
      <p:sp>
        <p:nvSpPr>
          <p:cNvPr id="22" name="Right Arrow 7">
            <a:extLst>
              <a:ext uri="{FF2B5EF4-FFF2-40B4-BE49-F238E27FC236}">
                <a16:creationId xmlns:a16="http://schemas.microsoft.com/office/drawing/2014/main" id="{B485CFE4-8A88-4738-94CF-A5850D762771}"/>
              </a:ext>
            </a:extLst>
          </p:cNvPr>
          <p:cNvSpPr/>
          <p:nvPr/>
        </p:nvSpPr>
        <p:spPr>
          <a:xfrm>
            <a:off x="989013" y="642938"/>
            <a:ext cx="6707187" cy="1773237"/>
          </a:xfrm>
          <a:prstGeom prst="rightArrow">
            <a:avLst>
              <a:gd name="adj1" fmla="val 60774"/>
              <a:gd name="adj2" fmla="val 51077"/>
            </a:avLst>
          </a:prstGeom>
        </p:spPr>
        <p:style>
          <a:lnRef idx="0">
            <a:schemeClr val="accent1">
              <a:hueOff val="0"/>
              <a:satOff val="0"/>
              <a:lumOff val="0"/>
              <a:alphaOff val="0"/>
            </a:schemeClr>
          </a:lnRef>
          <a:fillRef idx="1">
            <a:schemeClr val="accent1">
              <a:tint val="40000"/>
              <a:hueOff val="0"/>
              <a:satOff val="0"/>
              <a:lumOff val="0"/>
              <a:alphaOff val="0"/>
            </a:schemeClr>
          </a:fillRef>
          <a:effectRef idx="1">
            <a:schemeClr val="accent1">
              <a:tint val="4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grpSp>
        <p:nvGrpSpPr>
          <p:cNvPr id="38" name="Group 37">
            <a:extLst>
              <a:ext uri="{FF2B5EF4-FFF2-40B4-BE49-F238E27FC236}">
                <a16:creationId xmlns:a16="http://schemas.microsoft.com/office/drawing/2014/main" id="{5F1BBA1E-B0CC-4A14-A4BE-CB0A3E16631B}"/>
              </a:ext>
            </a:extLst>
          </p:cNvPr>
          <p:cNvGrpSpPr/>
          <p:nvPr/>
        </p:nvGrpSpPr>
        <p:grpSpPr>
          <a:xfrm>
            <a:off x="988325" y="985216"/>
            <a:ext cx="1842597" cy="1062705"/>
            <a:chOff x="0" y="797029"/>
            <a:chExt cx="1842597" cy="1062705"/>
          </a:xfrm>
          <a:solidFill>
            <a:schemeClr val="accent6">
              <a:lumMod val="60000"/>
              <a:lumOff val="40000"/>
            </a:schemeClr>
          </a:solidFill>
          <a:scene3d>
            <a:camera prst="orthographicFront">
              <a:rot lat="0" lon="0" rev="0"/>
            </a:camera>
            <a:lightRig rig="balanced" dir="t">
              <a:rot lat="0" lon="0" rev="8700000"/>
            </a:lightRig>
          </a:scene3d>
        </p:grpSpPr>
        <p:sp>
          <p:nvSpPr>
            <p:cNvPr id="39" name="Rounded Rectangle 11">
              <a:extLst>
                <a:ext uri="{FF2B5EF4-FFF2-40B4-BE49-F238E27FC236}">
                  <a16:creationId xmlns:a16="http://schemas.microsoft.com/office/drawing/2014/main" id="{6773D40F-C2CD-4843-99EF-7614459336EB}"/>
                </a:ext>
              </a:extLst>
            </p:cNvPr>
            <p:cNvSpPr/>
            <p:nvPr/>
          </p:nvSpPr>
          <p:spPr>
            <a:xfrm>
              <a:off x="0" y="797029"/>
              <a:ext cx="1842597" cy="1062705"/>
            </a:xfrm>
            <a:prstGeom prst="roundRect">
              <a:avLst/>
            </a:prstGeom>
            <a:grpFill/>
            <a:ln>
              <a:noFill/>
            </a:ln>
            <a:effectLst>
              <a:outerShdw blurRad="44450" dist="27940" dir="5400000" algn="ctr">
                <a:srgbClr val="000000">
                  <a:alpha val="32000"/>
                </a:srgbClr>
              </a:outerShdw>
            </a:effectLst>
            <a:sp3d>
              <a:bevelT w="190500" h="38100"/>
            </a:sp3d>
          </p:spPr>
          <p:style>
            <a:lnRef idx="0">
              <a:scrgbClr r="0" g="0" b="0"/>
            </a:lnRef>
            <a:fillRef idx="2">
              <a:schemeClr val="accent1">
                <a:hueOff val="0"/>
                <a:satOff val="0"/>
                <a:lumOff val="0"/>
                <a:alphaOff val="0"/>
              </a:schemeClr>
            </a:fillRef>
            <a:effectRef idx="1">
              <a:scrgbClr r="0" g="0" b="0"/>
            </a:effectRef>
            <a:fontRef idx="minor">
              <a:schemeClr val="dk1"/>
            </a:fontRef>
          </p:style>
        </p:sp>
        <p:sp>
          <p:nvSpPr>
            <p:cNvPr id="40" name="Rounded Rectangle 4">
              <a:extLst>
                <a:ext uri="{FF2B5EF4-FFF2-40B4-BE49-F238E27FC236}">
                  <a16:creationId xmlns:a16="http://schemas.microsoft.com/office/drawing/2014/main" id="{89FB34E4-5BE4-4CC9-AB4F-3A34047DAAF8}"/>
                </a:ext>
              </a:extLst>
            </p:cNvPr>
            <p:cNvSpPr/>
            <p:nvPr/>
          </p:nvSpPr>
          <p:spPr>
            <a:xfrm>
              <a:off x="51877" y="848906"/>
              <a:ext cx="1738843" cy="95895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fontRef>
          </p:style>
          <p:txBody>
            <a:bodyPr lIns="68580" tIns="68580" rIns="68580" bIns="68580" spcCol="1270" anchor="ctr"/>
            <a:lstStyle/>
            <a:p>
              <a:pPr algn="ctr" defTabSz="800100">
                <a:lnSpc>
                  <a:spcPct val="90000"/>
                </a:lnSpc>
                <a:spcAft>
                  <a:spcPct val="35000"/>
                </a:spcAft>
                <a:defRPr/>
              </a:pPr>
              <a:r>
                <a:rPr lang="en-US" b="1" dirty="0">
                  <a:latin typeface="+mj-lt"/>
                </a:rPr>
                <a:t>FCA communication </a:t>
              </a:r>
            </a:p>
          </p:txBody>
        </p:sp>
      </p:grpSp>
      <p:grpSp>
        <p:nvGrpSpPr>
          <p:cNvPr id="41" name="Group 40">
            <a:extLst>
              <a:ext uri="{FF2B5EF4-FFF2-40B4-BE49-F238E27FC236}">
                <a16:creationId xmlns:a16="http://schemas.microsoft.com/office/drawing/2014/main" id="{29367CB2-89E3-44B6-8848-BC45E11369E2}"/>
              </a:ext>
            </a:extLst>
          </p:cNvPr>
          <p:cNvGrpSpPr/>
          <p:nvPr/>
        </p:nvGrpSpPr>
        <p:grpSpPr>
          <a:xfrm>
            <a:off x="3025997" y="985050"/>
            <a:ext cx="1790720" cy="1046977"/>
            <a:chOff x="2149698" y="797029"/>
            <a:chExt cx="1790720" cy="1062705"/>
          </a:xfrm>
          <a:scene3d>
            <a:camera prst="orthographicFront">
              <a:rot lat="0" lon="0" rev="0"/>
            </a:camera>
            <a:lightRig rig="balanced" dir="t">
              <a:rot lat="0" lon="0" rev="8700000"/>
            </a:lightRig>
          </a:scene3d>
        </p:grpSpPr>
        <p:sp>
          <p:nvSpPr>
            <p:cNvPr id="42" name="Rounded Rectangle 5">
              <a:extLst>
                <a:ext uri="{FF2B5EF4-FFF2-40B4-BE49-F238E27FC236}">
                  <a16:creationId xmlns:a16="http://schemas.microsoft.com/office/drawing/2014/main" id="{8CCFF279-67F6-4239-B762-79EE682E799C}"/>
                </a:ext>
              </a:extLst>
            </p:cNvPr>
            <p:cNvSpPr/>
            <p:nvPr/>
          </p:nvSpPr>
          <p:spPr>
            <a:xfrm>
              <a:off x="2149698" y="797029"/>
              <a:ext cx="1790720" cy="1062705"/>
            </a:xfrm>
            <a:prstGeom prst="roundRect">
              <a:avLst/>
            </a:prstGeom>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4" name="Rounded Rectangle 4">
              <a:extLst>
                <a:ext uri="{FF2B5EF4-FFF2-40B4-BE49-F238E27FC236}">
                  <a16:creationId xmlns:a16="http://schemas.microsoft.com/office/drawing/2014/main" id="{CFFE4CC7-3C75-462A-8733-29443BC29B43}"/>
                </a:ext>
              </a:extLst>
            </p:cNvPr>
            <p:cNvSpPr/>
            <p:nvPr/>
          </p:nvSpPr>
          <p:spPr>
            <a:xfrm>
              <a:off x="2201574" y="848906"/>
              <a:ext cx="1738843" cy="95895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fontRef>
          </p:style>
          <p:txBody>
            <a:bodyPr lIns="68580" tIns="68580" rIns="68580" bIns="68580" spcCol="1270" anchor="ctr"/>
            <a:lstStyle/>
            <a:p>
              <a:pPr algn="ctr" defTabSz="800100">
                <a:lnSpc>
                  <a:spcPct val="90000"/>
                </a:lnSpc>
                <a:spcAft>
                  <a:spcPct val="35000"/>
                </a:spcAft>
                <a:defRPr/>
              </a:pPr>
              <a:r>
                <a:rPr lang="en-US" b="1" dirty="0">
                  <a:latin typeface="+mj-lt"/>
                </a:rPr>
                <a:t>Execution of FCA</a:t>
              </a:r>
            </a:p>
          </p:txBody>
        </p:sp>
      </p:grpSp>
      <p:pic>
        <p:nvPicPr>
          <p:cNvPr id="62473" name="Picture 6" descr="C:\Users\penam9\AppData\Local\Microsoft\Windows\Temporary Internet Files\Content.IE5\6E9SBYA6\MC900432601[1].png">
            <a:extLst>
              <a:ext uri="{FF2B5EF4-FFF2-40B4-BE49-F238E27FC236}">
                <a16:creationId xmlns:a16="http://schemas.microsoft.com/office/drawing/2014/main" id="{B2655D3D-8C93-493B-9170-2CAB4F364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175" y="138112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Down Arrow 13">
            <a:extLst>
              <a:ext uri="{FF2B5EF4-FFF2-40B4-BE49-F238E27FC236}">
                <a16:creationId xmlns:a16="http://schemas.microsoft.com/office/drawing/2014/main" id="{820C98B5-59BC-462E-8E92-F800D5FDD4D2}"/>
              </a:ext>
            </a:extLst>
          </p:cNvPr>
          <p:cNvSpPr/>
          <p:nvPr/>
        </p:nvSpPr>
        <p:spPr>
          <a:xfrm>
            <a:off x="5850562" y="2086688"/>
            <a:ext cx="435938" cy="504078"/>
          </a:xfrm>
          <a:prstGeom prst="downArrow">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2477" name="Picture 6" descr="C:\Users\penam9\AppData\Local\Microsoft\Windows\Temporary Internet Files\Content.IE5\6E9SBYA6\MC900432601[1].png">
            <a:extLst>
              <a:ext uri="{FF2B5EF4-FFF2-40B4-BE49-F238E27FC236}">
                <a16:creationId xmlns:a16="http://schemas.microsoft.com/office/drawing/2014/main" id="{A7841A12-6895-4A59-B14B-21CC927BB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150" y="144462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a:extLst>
              <a:ext uri="{FF2B5EF4-FFF2-40B4-BE49-F238E27FC236}">
                <a16:creationId xmlns:a16="http://schemas.microsoft.com/office/drawing/2014/main" id="{6DA25219-97BC-4424-8AF9-79D06240BAE8}"/>
              </a:ext>
            </a:extLst>
          </p:cNvPr>
          <p:cNvSpPr/>
          <p:nvPr/>
        </p:nvSpPr>
        <p:spPr>
          <a:xfrm>
            <a:off x="5173171" y="1015694"/>
            <a:ext cx="1790720" cy="1046977"/>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a:defRPr/>
            </a:pPr>
            <a:endParaRPr lang="en-US"/>
          </a:p>
        </p:txBody>
      </p:sp>
      <p:sp>
        <p:nvSpPr>
          <p:cNvPr id="24" name="Rounded Rectangle 4">
            <a:extLst>
              <a:ext uri="{FF2B5EF4-FFF2-40B4-BE49-F238E27FC236}">
                <a16:creationId xmlns:a16="http://schemas.microsoft.com/office/drawing/2014/main" id="{85F8CE71-6409-43DB-8E90-4D4552DCA095}"/>
              </a:ext>
            </a:extLst>
          </p:cNvPr>
          <p:cNvSpPr/>
          <p:nvPr/>
        </p:nvSpPr>
        <p:spPr>
          <a:xfrm>
            <a:off x="5233371" y="899634"/>
            <a:ext cx="1738843" cy="94475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dk1"/>
          </a:fontRef>
        </p:style>
        <p:txBody>
          <a:bodyPr lIns="68580" tIns="68580" rIns="68580" bIns="68580" spcCol="1270" anchor="ctr"/>
          <a:lstStyle/>
          <a:p>
            <a:pPr algn="ctr" defTabSz="800100">
              <a:lnSpc>
                <a:spcPct val="90000"/>
              </a:lnSpc>
              <a:spcAft>
                <a:spcPct val="35000"/>
              </a:spcAft>
              <a:defRPr/>
            </a:pPr>
            <a:r>
              <a:rPr lang="en-US" b="1" dirty="0">
                <a:latin typeface="+mj-lt"/>
              </a:rPr>
              <a:t>Closing of FCA</a:t>
            </a:r>
          </a:p>
        </p:txBody>
      </p:sp>
      <p:pic>
        <p:nvPicPr>
          <p:cNvPr id="62484" name="Picture 2" descr="C:\Users\penam9\AppData\Local\Microsoft\Windows\Temporary Internet Files\Content.IE5\MSVVXDLE\MC900433796[1].png">
            <a:extLst>
              <a:ext uri="{FF2B5EF4-FFF2-40B4-BE49-F238E27FC236}">
                <a16:creationId xmlns:a16="http://schemas.microsoft.com/office/drawing/2014/main" id="{74AAFCAC-0C1D-4EA9-B1A2-E15B40B2E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1436688"/>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BB5E013-F529-4D39-A822-6D387C8220F9}"/>
              </a:ext>
            </a:extLst>
          </p:cNvPr>
          <p:cNvSpPr/>
          <p:nvPr/>
        </p:nvSpPr>
        <p:spPr>
          <a:xfrm>
            <a:off x="901700" y="2514600"/>
            <a:ext cx="6692900" cy="3298825"/>
          </a:xfrm>
          <a:prstGeom prst="rect">
            <a:avLst/>
          </a:prstGeom>
        </p:spPr>
        <p:txBody>
          <a:bodyPr>
            <a:spAutoFit/>
          </a:bodyPr>
          <a:lstStyle/>
          <a:p>
            <a:pPr defTabSz="914400">
              <a:spcAft>
                <a:spcPts val="1000"/>
              </a:spcAft>
              <a:defRPr/>
            </a:pPr>
            <a:r>
              <a:rPr lang="en-US" altLang="en-US" b="1" u="sng" dirty="0">
                <a:latin typeface="+mj-lt"/>
                <a:cs typeface="Calibri" panose="020F0502020204030204" pitchFamily="34" charset="0"/>
              </a:rPr>
              <a:t>DISTRIBUTOR’S TO DO LIST: </a:t>
            </a:r>
          </a:p>
          <a:p>
            <a:pPr marL="342900" indent="-342900" defTabSz="914400">
              <a:spcAft>
                <a:spcPts val="1000"/>
              </a:spcAft>
              <a:buFontTx/>
              <a:buAutoNum type="arabicPeriod"/>
              <a:defRPr/>
            </a:pPr>
            <a:r>
              <a:rPr lang="en-US" altLang="en-US" sz="1200" dirty="0">
                <a:latin typeface="+mj-lt"/>
                <a:cs typeface="Calibri" panose="020F0502020204030204" pitchFamily="34" charset="0"/>
              </a:rPr>
              <a:t>Following  the timelines after all customer communication has been completed. Make sure to fill out  the Customer Contact Records (CCR forms), as well as provide feedback if some costumers were not found. </a:t>
            </a:r>
          </a:p>
          <a:p>
            <a:pPr marL="342900" indent="-342900" defTabSz="914400">
              <a:spcAft>
                <a:spcPts val="1000"/>
              </a:spcAft>
              <a:buFontTx/>
              <a:buAutoNum type="arabicPeriod"/>
              <a:defRPr/>
            </a:pPr>
            <a:r>
              <a:rPr lang="en-US" altLang="en-US" sz="1200" dirty="0">
                <a:latin typeface="+mj-lt"/>
                <a:cs typeface="Calibri" panose="020F0502020204030204" pitchFamily="34" charset="0"/>
              </a:rPr>
              <a:t>Provide prove of return items 				</a:t>
            </a:r>
          </a:p>
          <a:p>
            <a:pPr defTabSz="914400">
              <a:spcAft>
                <a:spcPts val="1000"/>
              </a:spcAft>
              <a:defRPr/>
            </a:pPr>
            <a:r>
              <a:rPr lang="en-US" altLang="en-US" sz="1200" dirty="0">
                <a:latin typeface="+mj-lt"/>
                <a:cs typeface="Calibri" panose="020F0502020204030204" pitchFamily="34" charset="0"/>
              </a:rPr>
              <a:t>                       Note</a:t>
            </a:r>
            <a:r>
              <a:rPr lang="en-US" altLang="en-US" sz="1200" b="1" dirty="0">
                <a:latin typeface="+mj-lt"/>
                <a:cs typeface="Calibri" panose="020F0502020204030204" pitchFamily="34" charset="0"/>
              </a:rPr>
              <a:t>: </a:t>
            </a:r>
            <a:r>
              <a:rPr lang="en-US" altLang="en-US" sz="1200" dirty="0">
                <a:latin typeface="+mj-lt"/>
                <a:cs typeface="Calibri" panose="020F0502020204030204" pitchFamily="34" charset="0"/>
              </a:rPr>
              <a:t>Tracking numbers are very important</a:t>
            </a:r>
          </a:p>
          <a:p>
            <a:pPr marL="341313" indent="-341313" defTabSz="914400">
              <a:spcAft>
                <a:spcPts val="1000"/>
              </a:spcAft>
              <a:defRPr/>
            </a:pPr>
            <a:r>
              <a:rPr lang="en-US" altLang="en-US" sz="1200" dirty="0">
                <a:latin typeface="+mj-lt"/>
                <a:cs typeface="Calibri" panose="020F0502020204030204" pitchFamily="34" charset="0"/>
              </a:rPr>
              <a:t>3.      If a distributor holds the </a:t>
            </a:r>
            <a:r>
              <a:rPr lang="en-US" altLang="en-US" sz="1200" b="1" dirty="0">
                <a:latin typeface="+mj-lt"/>
                <a:cs typeface="Calibri" panose="020F0502020204030204" pitchFamily="34" charset="0"/>
              </a:rPr>
              <a:t>Distribution License </a:t>
            </a:r>
            <a:r>
              <a:rPr lang="en-US" altLang="en-US" sz="1200" dirty="0">
                <a:latin typeface="+mj-lt"/>
                <a:cs typeface="Calibri" panose="020F0502020204030204" pitchFamily="34" charset="0"/>
              </a:rPr>
              <a:t>for the product affected in the FCA, it is their      responsibility to also inform the Regulatory Agency of your country of the closure of FCA.</a:t>
            </a:r>
          </a:p>
          <a:p>
            <a:pPr defTabSz="914400">
              <a:spcAft>
                <a:spcPts val="1000"/>
              </a:spcAft>
              <a:defRPr/>
            </a:pPr>
            <a:r>
              <a:rPr lang="en-US" altLang="en-US" sz="1200" dirty="0">
                <a:latin typeface="+mj-lt"/>
                <a:cs typeface="Calibri" panose="020F0502020204030204" pitchFamily="34" charset="0"/>
              </a:rPr>
              <a:t>4.      Please sent copy of all these documents to your Medtronic Representative.</a:t>
            </a:r>
          </a:p>
          <a:p>
            <a:pPr marL="342900" indent="-342900" defTabSz="914400">
              <a:spcAft>
                <a:spcPts val="1000"/>
              </a:spcAft>
              <a:buFontTx/>
              <a:buAutoNum type="arabicPeriod" startAt="5"/>
              <a:defRPr/>
            </a:pPr>
            <a:r>
              <a:rPr lang="en-US" altLang="en-US" sz="1200" dirty="0">
                <a:latin typeface="+mj-lt"/>
                <a:cs typeface="Calibri" panose="020F0502020204030204" pitchFamily="34" charset="0"/>
              </a:rPr>
              <a:t>Once you have provided all information the Medtronic Representative will fill out the </a:t>
            </a:r>
            <a:r>
              <a:rPr lang="en-US" sz="1200" dirty="0">
                <a:latin typeface="+mj-lt"/>
              </a:rPr>
              <a:t>Field Action Confirmation Sheet (</a:t>
            </a:r>
            <a:r>
              <a:rPr lang="en-US" altLang="en-US" sz="1200" dirty="0">
                <a:latin typeface="+mj-lt"/>
                <a:cs typeface="Calibri" panose="020F0502020204030204" pitchFamily="34" charset="0"/>
              </a:rPr>
              <a:t>FACS sheet )and officially close the Field Corrective Action. </a:t>
            </a:r>
          </a:p>
          <a:p>
            <a:pPr marL="342900" indent="-342900" defTabSz="914400">
              <a:spcAft>
                <a:spcPts val="1000"/>
              </a:spcAft>
              <a:buFontTx/>
              <a:buAutoNum type="arabicPeriod" startAt="5"/>
              <a:defRPr/>
            </a:pPr>
            <a:r>
              <a:rPr lang="en-US" altLang="en-US" sz="1200" dirty="0">
                <a:latin typeface="+mj-lt"/>
                <a:cs typeface="Calibri" panose="020F0502020204030204" pitchFamily="34" charset="0"/>
              </a:rPr>
              <a:t>A timeline will be provided to you with due dates for each part. </a:t>
            </a:r>
            <a:endParaRPr lang="en-US" sz="1200"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4989-8974-4221-971B-5C3A7CDB455D}"/>
              </a:ext>
            </a:extLst>
          </p:cNvPr>
          <p:cNvSpPr>
            <a:spLocks noGrp="1"/>
          </p:cNvSpPr>
          <p:nvPr>
            <p:ph type="title"/>
          </p:nvPr>
        </p:nvSpPr>
        <p:spPr>
          <a:xfrm>
            <a:off x="2005965" y="2535555"/>
            <a:ext cx="5132070" cy="483870"/>
          </a:xfrm>
        </p:spPr>
        <p:txBody>
          <a:bodyPr>
            <a:normAutofit fontScale="90000"/>
          </a:bodyPr>
          <a:lstStyle/>
          <a:p>
            <a:pPr algn="ctr" defTabSz="456828" eaLnBrk="1" fontAlgn="auto" hangingPunct="1">
              <a:lnSpc>
                <a:spcPct val="100000"/>
              </a:lnSpc>
              <a:spcAft>
                <a:spcPts val="0"/>
              </a:spcAft>
              <a:defRPr/>
            </a:pPr>
            <a:r>
              <a:rPr lang="en-US" sz="4000" dirty="0"/>
              <a:t>Product handling</a:t>
            </a:r>
          </a:p>
        </p:txBody>
      </p:sp>
    </p:spTree>
    <p:extLst>
      <p:ext uri="{BB962C8B-B14F-4D97-AF65-F5344CB8AC3E}">
        <p14:creationId xmlns:p14="http://schemas.microsoft.com/office/powerpoint/2010/main" val="3391425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a:extLst>
              <a:ext uri="{FF2B5EF4-FFF2-40B4-BE49-F238E27FC236}">
                <a16:creationId xmlns:a16="http://schemas.microsoft.com/office/drawing/2014/main" id="{CFF38BED-FD39-4CEC-9D08-CD28C2D8AC45}"/>
              </a:ext>
            </a:extLst>
          </p:cNvPr>
          <p:cNvSpPr>
            <a:spLocks noGrp="1"/>
          </p:cNvSpPr>
          <p:nvPr>
            <p:ph type="sldNum" sz="quarter" idx="13"/>
          </p:nvPr>
        </p:nvSpPr>
        <p:spPr bwMode="auto">
          <a:xfrm>
            <a:off x="381000" y="6494463"/>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a:lnSpc>
                <a:spcPts val="1000"/>
              </a:lnSpc>
              <a:spcAft>
                <a:spcPct val="0"/>
              </a:spcAft>
              <a:buFontTx/>
              <a:buNone/>
            </a:pPr>
            <a:fld id="{0BC2AF5C-EE62-4A4B-8F5D-15C296E353A5}" type="slidenum">
              <a:rPr lang="en-US" altLang="en-US" smtClean="0">
                <a:solidFill>
                  <a:srgbClr val="FFFFFF"/>
                </a:solidFill>
              </a:rPr>
              <a:pPr>
                <a:lnSpc>
                  <a:spcPts val="1000"/>
                </a:lnSpc>
                <a:spcAft>
                  <a:spcPct val="0"/>
                </a:spcAft>
                <a:buFontTx/>
                <a:buNone/>
              </a:pPr>
              <a:t>14</a:t>
            </a:fld>
            <a:endParaRPr lang="en-US" altLang="en-US" dirty="0">
              <a:solidFill>
                <a:srgbClr val="FFFFFF"/>
              </a:solidFill>
            </a:endParaRPr>
          </a:p>
        </p:txBody>
      </p:sp>
      <p:sp>
        <p:nvSpPr>
          <p:cNvPr id="65539" name="Footer Placeholder 2">
            <a:extLst>
              <a:ext uri="{FF2B5EF4-FFF2-40B4-BE49-F238E27FC236}">
                <a16:creationId xmlns:a16="http://schemas.microsoft.com/office/drawing/2014/main" id="{A7A2CA37-C70D-4995-9485-A5282ED8A5AD}"/>
              </a:ext>
            </a:extLst>
          </p:cNvPr>
          <p:cNvSpPr>
            <a:spLocks noGrp="1"/>
          </p:cNvSpPr>
          <p:nvPr>
            <p:ph type="ftr" sz="quarter" idx="14"/>
          </p:nvPr>
        </p:nvSpPr>
        <p:spPr bwMode="auto">
          <a:xfrm>
            <a:off x="762000" y="6494463"/>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defTabSz="455613" fontAlgn="base">
              <a:lnSpc>
                <a:spcPts val="1000"/>
              </a:lnSpc>
              <a:spcBef>
                <a:spcPct val="0"/>
              </a:spcBef>
              <a:spcAft>
                <a:spcPct val="0"/>
              </a:spcAft>
              <a:buFontTx/>
              <a:buNone/>
            </a:pPr>
            <a:r>
              <a:rPr lang="en-US" altLang="en-US">
                <a:solidFill>
                  <a:srgbClr val="FFFFFF"/>
                </a:solidFill>
                <a:cs typeface="Arial" panose="020B0604020202020204" pitchFamily="34" charset="0"/>
              </a:rPr>
              <a:t>Quality Guidelines for Medtronic Distributors</a:t>
            </a:r>
          </a:p>
        </p:txBody>
      </p:sp>
      <p:sp>
        <p:nvSpPr>
          <p:cNvPr id="6" name="Title 5">
            <a:extLst>
              <a:ext uri="{FF2B5EF4-FFF2-40B4-BE49-F238E27FC236}">
                <a16:creationId xmlns:a16="http://schemas.microsoft.com/office/drawing/2014/main" id="{7B0BFFFE-DF52-4DEC-8CAC-D09A8A7471D5}"/>
              </a:ext>
            </a:extLst>
          </p:cNvPr>
          <p:cNvSpPr>
            <a:spLocks noGrp="1"/>
          </p:cNvSpPr>
          <p:nvPr>
            <p:ph type="title"/>
          </p:nvPr>
        </p:nvSpPr>
        <p:spPr>
          <a:xfrm>
            <a:off x="377825" y="373063"/>
            <a:ext cx="8382000" cy="266700"/>
          </a:xfrm>
        </p:spPr>
        <p:txBody>
          <a:bodyPr/>
          <a:lstStyle/>
          <a:p>
            <a:pPr defTabSz="456828" eaLnBrk="1" fontAlgn="auto" hangingPunct="1">
              <a:spcAft>
                <a:spcPts val="0"/>
              </a:spcAft>
              <a:defRPr/>
            </a:pPr>
            <a:r>
              <a:rPr lang="en-US" dirty="0"/>
              <a:t>Product handling</a:t>
            </a:r>
          </a:p>
        </p:txBody>
      </p:sp>
      <p:sp>
        <p:nvSpPr>
          <p:cNvPr id="5" name="Text Placeholder 4">
            <a:extLst>
              <a:ext uri="{FF2B5EF4-FFF2-40B4-BE49-F238E27FC236}">
                <a16:creationId xmlns:a16="http://schemas.microsoft.com/office/drawing/2014/main" id="{78C190D4-F0A9-4A90-B4D3-26FA61DDC01F}"/>
              </a:ext>
            </a:extLst>
          </p:cNvPr>
          <p:cNvSpPr>
            <a:spLocks noGrp="1"/>
          </p:cNvSpPr>
          <p:nvPr>
            <p:ph type="body" sz="quarter" idx="12"/>
          </p:nvPr>
        </p:nvSpPr>
        <p:spPr>
          <a:xfrm>
            <a:off x="377825" y="625475"/>
            <a:ext cx="8382000" cy="266700"/>
          </a:xfrm>
        </p:spPr>
        <p:txBody>
          <a:bodyPr rtlCol="0"/>
          <a:lstStyle/>
          <a:p>
            <a:pPr indent="-190409" defTabSz="456828" eaLnBrk="1" fontAlgn="auto" hangingPunct="1">
              <a:spcBef>
                <a:spcPts val="0"/>
              </a:spcBef>
              <a:defRPr/>
            </a:pPr>
            <a:r>
              <a:rPr lang="en-US" dirty="0"/>
              <a:t>segregation</a:t>
            </a:r>
          </a:p>
        </p:txBody>
      </p:sp>
      <p:pic>
        <p:nvPicPr>
          <p:cNvPr id="65542" name="Picture 11">
            <a:extLst>
              <a:ext uri="{FF2B5EF4-FFF2-40B4-BE49-F238E27FC236}">
                <a16:creationId xmlns:a16="http://schemas.microsoft.com/office/drawing/2014/main" id="{6381E650-89BC-4AF4-B6CC-51C2D2A8E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013" y="2725738"/>
            <a:ext cx="46990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ular Callout 7">
            <a:extLst>
              <a:ext uri="{FF2B5EF4-FFF2-40B4-BE49-F238E27FC236}">
                <a16:creationId xmlns:a16="http://schemas.microsoft.com/office/drawing/2014/main" id="{50B077A2-7B3A-4DF2-8D80-62BA010BF15E}"/>
              </a:ext>
            </a:extLst>
          </p:cNvPr>
          <p:cNvSpPr/>
          <p:nvPr/>
        </p:nvSpPr>
        <p:spPr>
          <a:xfrm>
            <a:off x="3822700" y="892175"/>
            <a:ext cx="4735513" cy="1614488"/>
          </a:xfrm>
          <a:prstGeom prst="wedgeRoundRectCallout">
            <a:avLst>
              <a:gd name="adj1" fmla="val -15697"/>
              <a:gd name="adj2" fmla="val 65516"/>
              <a:gd name="adj3" fmla="val 16667"/>
            </a:avLst>
          </a:prstGeom>
          <a:solidFill>
            <a:schemeClr val="accent6">
              <a:lumMod val="20000"/>
              <a:lumOff val="80000"/>
            </a:schemeClr>
          </a:solidFill>
          <a:ln w="38100">
            <a:solidFill>
              <a:srgbClr val="08B4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tx1"/>
              </a:solidFill>
            </a:endParaRPr>
          </a:p>
          <a:p>
            <a:pPr marL="4762" indent="-288925">
              <a:defRPr/>
            </a:pPr>
            <a:r>
              <a:rPr lang="en-US" sz="1000" dirty="0">
                <a:solidFill>
                  <a:schemeClr val="tx1"/>
                </a:solidFill>
              </a:rPr>
              <a:t>This diagram below should provide an idea on the ideal warehouse segregation that Medtronic expects from distributors . </a:t>
            </a:r>
          </a:p>
          <a:p>
            <a:pPr marL="4762" indent="-288925">
              <a:defRPr/>
            </a:pPr>
            <a:endParaRPr lang="en-US" sz="1000" dirty="0">
              <a:solidFill>
                <a:schemeClr val="tx1"/>
              </a:solidFill>
            </a:endParaRPr>
          </a:p>
          <a:p>
            <a:pPr marL="4762" indent="-288925">
              <a:buFontTx/>
              <a:buAutoNum type="arabicPeriod"/>
              <a:defRPr/>
            </a:pPr>
            <a:r>
              <a:rPr lang="en-US" sz="1000" dirty="0">
                <a:solidFill>
                  <a:schemeClr val="tx1"/>
                </a:solidFill>
              </a:rPr>
              <a:t>Areas must be clearly identified in order to minimize the risk of errors, cross    contamination , mixtures and generally any effect which affect the quality of the products.</a:t>
            </a:r>
          </a:p>
          <a:p>
            <a:pPr marL="4762" indent="-288925">
              <a:buFontTx/>
              <a:buAutoNum type="arabicPeriod"/>
              <a:defRPr/>
            </a:pPr>
            <a:endParaRPr lang="en-US" sz="1000" dirty="0">
              <a:solidFill>
                <a:schemeClr val="tx1"/>
              </a:solidFill>
            </a:endParaRPr>
          </a:p>
          <a:p>
            <a:pPr marL="4762" indent="-288925">
              <a:buFontTx/>
              <a:buAutoNum type="arabicPeriod"/>
              <a:defRPr/>
            </a:pPr>
            <a:r>
              <a:rPr lang="en-US" sz="1000" dirty="0">
                <a:solidFill>
                  <a:schemeClr val="tx1"/>
                </a:solidFill>
              </a:rPr>
              <a:t>Storage areas should be designed or adapted  to ensure good storage conditions (clean within acceptable temperature limits) . </a:t>
            </a:r>
          </a:p>
          <a:p>
            <a:pPr algn="ctr">
              <a:defRPr/>
            </a:pPr>
            <a:endParaRPr lang="en-US" sz="16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a:extLst>
              <a:ext uri="{FF2B5EF4-FFF2-40B4-BE49-F238E27FC236}">
                <a16:creationId xmlns:a16="http://schemas.microsoft.com/office/drawing/2014/main" id="{75AC992B-7EC8-4181-B32C-BE14120493F6}"/>
              </a:ext>
            </a:extLst>
          </p:cNvPr>
          <p:cNvSpPr>
            <a:spLocks noGrp="1"/>
          </p:cNvSpPr>
          <p:nvPr>
            <p:ph type="sldNum" sz="quarter" idx="13"/>
          </p:nvPr>
        </p:nvSpPr>
        <p:spPr bwMode="auto">
          <a:xfrm>
            <a:off x="381000" y="6494463"/>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a:lnSpc>
                <a:spcPts val="1000"/>
              </a:lnSpc>
              <a:spcAft>
                <a:spcPct val="0"/>
              </a:spcAft>
              <a:buFontTx/>
              <a:buNone/>
            </a:pPr>
            <a:fld id="{98D4A017-8A86-4CE7-90C4-7ED1376C915C}" type="slidenum">
              <a:rPr lang="en-US" altLang="en-US" smtClean="0">
                <a:solidFill>
                  <a:srgbClr val="FFFFFF"/>
                </a:solidFill>
              </a:rPr>
              <a:pPr>
                <a:lnSpc>
                  <a:spcPts val="1000"/>
                </a:lnSpc>
                <a:spcAft>
                  <a:spcPct val="0"/>
                </a:spcAft>
                <a:buFontTx/>
                <a:buNone/>
              </a:pPr>
              <a:t>15</a:t>
            </a:fld>
            <a:endParaRPr lang="en-US" altLang="en-US" dirty="0">
              <a:solidFill>
                <a:srgbClr val="FFFFFF"/>
              </a:solidFill>
            </a:endParaRPr>
          </a:p>
        </p:txBody>
      </p:sp>
      <p:sp>
        <p:nvSpPr>
          <p:cNvPr id="66563" name="Footer Placeholder 2">
            <a:extLst>
              <a:ext uri="{FF2B5EF4-FFF2-40B4-BE49-F238E27FC236}">
                <a16:creationId xmlns:a16="http://schemas.microsoft.com/office/drawing/2014/main" id="{203FC021-C363-43C0-8952-E30FC2B30BD4}"/>
              </a:ext>
            </a:extLst>
          </p:cNvPr>
          <p:cNvSpPr>
            <a:spLocks noGrp="1"/>
          </p:cNvSpPr>
          <p:nvPr>
            <p:ph type="ftr" sz="quarter" idx="14"/>
          </p:nvPr>
        </p:nvSpPr>
        <p:spPr bwMode="auto">
          <a:xfrm>
            <a:off x="762000" y="6494463"/>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defTabSz="455613" fontAlgn="base">
              <a:lnSpc>
                <a:spcPts val="1000"/>
              </a:lnSpc>
              <a:spcBef>
                <a:spcPct val="0"/>
              </a:spcBef>
              <a:spcAft>
                <a:spcPct val="0"/>
              </a:spcAft>
              <a:buFontTx/>
              <a:buNone/>
            </a:pPr>
            <a:r>
              <a:rPr lang="en-US" altLang="en-US">
                <a:solidFill>
                  <a:srgbClr val="FFFFFF"/>
                </a:solidFill>
                <a:cs typeface="Arial" panose="020B0604020202020204" pitchFamily="34" charset="0"/>
              </a:rPr>
              <a:t>Quality Guidelines for Medtronic Distributors</a:t>
            </a:r>
          </a:p>
        </p:txBody>
      </p:sp>
      <p:sp>
        <p:nvSpPr>
          <p:cNvPr id="6" name="Title 5">
            <a:extLst>
              <a:ext uri="{FF2B5EF4-FFF2-40B4-BE49-F238E27FC236}">
                <a16:creationId xmlns:a16="http://schemas.microsoft.com/office/drawing/2014/main" id="{BC127124-1BDC-4C96-AD3F-BB79024C6C32}"/>
              </a:ext>
            </a:extLst>
          </p:cNvPr>
          <p:cNvSpPr>
            <a:spLocks noGrp="1"/>
          </p:cNvSpPr>
          <p:nvPr>
            <p:ph type="title"/>
          </p:nvPr>
        </p:nvSpPr>
        <p:spPr>
          <a:xfrm>
            <a:off x="377825" y="373063"/>
            <a:ext cx="8382000" cy="266700"/>
          </a:xfrm>
        </p:spPr>
        <p:txBody>
          <a:bodyPr/>
          <a:lstStyle/>
          <a:p>
            <a:pPr defTabSz="456828" eaLnBrk="1" fontAlgn="auto" hangingPunct="1">
              <a:spcAft>
                <a:spcPts val="0"/>
              </a:spcAft>
              <a:defRPr/>
            </a:pPr>
            <a:r>
              <a:rPr lang="en-US" dirty="0"/>
              <a:t>Product handling</a:t>
            </a:r>
          </a:p>
        </p:txBody>
      </p:sp>
      <p:sp>
        <p:nvSpPr>
          <p:cNvPr id="5" name="Text Placeholder 4">
            <a:extLst>
              <a:ext uri="{FF2B5EF4-FFF2-40B4-BE49-F238E27FC236}">
                <a16:creationId xmlns:a16="http://schemas.microsoft.com/office/drawing/2014/main" id="{C4E2337F-6DB5-4649-9AE9-82CD71EA5833}"/>
              </a:ext>
            </a:extLst>
          </p:cNvPr>
          <p:cNvSpPr>
            <a:spLocks noGrp="1"/>
          </p:cNvSpPr>
          <p:nvPr>
            <p:ph type="body" sz="quarter" idx="12"/>
          </p:nvPr>
        </p:nvSpPr>
        <p:spPr>
          <a:xfrm>
            <a:off x="377825" y="625475"/>
            <a:ext cx="8382000" cy="266700"/>
          </a:xfrm>
        </p:spPr>
        <p:txBody>
          <a:bodyPr rtlCol="0"/>
          <a:lstStyle/>
          <a:p>
            <a:pPr indent="-190409" defTabSz="456828" eaLnBrk="1" fontAlgn="auto" hangingPunct="1">
              <a:spcBef>
                <a:spcPts val="0"/>
              </a:spcBef>
              <a:defRPr/>
            </a:pPr>
            <a:r>
              <a:rPr lang="en-US" dirty="0"/>
              <a:t>segregation</a:t>
            </a:r>
          </a:p>
        </p:txBody>
      </p:sp>
      <p:pic>
        <p:nvPicPr>
          <p:cNvPr id="66566" name="Picture 2">
            <a:extLst>
              <a:ext uri="{FF2B5EF4-FFF2-40B4-BE49-F238E27FC236}">
                <a16:creationId xmlns:a16="http://schemas.microsoft.com/office/drawing/2014/main" id="{C32EAF22-EC54-4692-B3FD-D3FEFEDC9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1741488"/>
            <a:ext cx="1131887" cy="120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entagon 10">
            <a:extLst>
              <a:ext uri="{FF2B5EF4-FFF2-40B4-BE49-F238E27FC236}">
                <a16:creationId xmlns:a16="http://schemas.microsoft.com/office/drawing/2014/main" id="{B15D8DB3-19A4-4741-BF52-1E5232A06D0B}"/>
              </a:ext>
            </a:extLst>
          </p:cNvPr>
          <p:cNvSpPr/>
          <p:nvPr/>
        </p:nvSpPr>
        <p:spPr>
          <a:xfrm>
            <a:off x="3246438" y="1835150"/>
            <a:ext cx="5006975" cy="811213"/>
          </a:xfrm>
          <a:prstGeom prst="homePlate">
            <a:avLst>
              <a:gd name="adj" fmla="val 22963"/>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568" name="Rectangle 12">
            <a:extLst>
              <a:ext uri="{FF2B5EF4-FFF2-40B4-BE49-F238E27FC236}">
                <a16:creationId xmlns:a16="http://schemas.microsoft.com/office/drawing/2014/main" id="{9F6ECCF0-057F-4867-A8FF-0C42BF350CF9}"/>
              </a:ext>
            </a:extLst>
          </p:cNvPr>
          <p:cNvSpPr>
            <a:spLocks noChangeArrowheads="1"/>
          </p:cNvSpPr>
          <p:nvPr/>
        </p:nvSpPr>
        <p:spPr bwMode="auto">
          <a:xfrm>
            <a:off x="377825" y="1054893"/>
            <a:ext cx="649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ffra" panose="020B0603020203020204" pitchFamily="34" charset="0"/>
                <a:cs typeface="Arial" panose="020B0604020202020204" pitchFamily="34" charset="0"/>
              </a:defRPr>
            </a:lvl1pPr>
            <a:lvl2pPr>
              <a:defRPr>
                <a:solidFill>
                  <a:schemeClr val="tx1"/>
                </a:solidFill>
                <a:latin typeface="Effra" panose="020B0603020203020204" pitchFamily="34" charset="0"/>
                <a:cs typeface="Arial" panose="020B0604020202020204" pitchFamily="34" charset="0"/>
              </a:defRPr>
            </a:lvl2pPr>
            <a:lvl3pPr>
              <a:defRPr>
                <a:solidFill>
                  <a:schemeClr val="tx1"/>
                </a:solidFill>
                <a:latin typeface="Effra" panose="020B0603020203020204" pitchFamily="34" charset="0"/>
                <a:cs typeface="Arial" panose="020B0604020202020204" pitchFamily="34" charset="0"/>
              </a:defRPr>
            </a:lvl3pPr>
            <a:lvl4pPr>
              <a:defRPr>
                <a:solidFill>
                  <a:schemeClr val="tx1"/>
                </a:solidFill>
                <a:latin typeface="Effra" panose="020B0603020203020204" pitchFamily="34" charset="0"/>
                <a:cs typeface="Arial" panose="020B0604020202020204" pitchFamily="34" charset="0"/>
              </a:defRPr>
            </a:lvl4pPr>
            <a:lvl5pPr>
              <a:defRPr>
                <a:solidFill>
                  <a:schemeClr val="tx1"/>
                </a:solidFill>
                <a:latin typeface="Effra" panose="020B0603020203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9pPr>
          </a:lstStyle>
          <a:p>
            <a:pPr defTabSz="914400" eaLnBrk="1" hangingPunct="1"/>
            <a:r>
              <a:rPr lang="en-US" altLang="en-US" sz="1200" b="1" dirty="0">
                <a:solidFill>
                  <a:srgbClr val="212121"/>
                </a:solidFill>
              </a:rPr>
              <a:t>Controlled Access - </a:t>
            </a:r>
            <a:r>
              <a:rPr lang="en-US" altLang="en-US" sz="1200" dirty="0">
                <a:solidFill>
                  <a:srgbClr val="212121"/>
                </a:solidFill>
              </a:rPr>
              <a:t>only authorized personnel can have access to the products and areas </a:t>
            </a:r>
            <a:r>
              <a:rPr lang="en-US" altLang="en-US" sz="1200" i="1" dirty="0">
                <a:solidFill>
                  <a:srgbClr val="212121"/>
                </a:solidFill>
              </a:rPr>
              <a:t>(It is not allowed to store product in open areas, or desks).</a:t>
            </a:r>
          </a:p>
          <a:p>
            <a:pPr defTabSz="914400" eaLnBrk="1" hangingPunct="1"/>
            <a:endParaRPr lang="en-US" altLang="en-US" sz="1200" dirty="0">
              <a:solidFill>
                <a:srgbClr val="212121"/>
              </a:solidFill>
            </a:endParaRPr>
          </a:p>
        </p:txBody>
      </p:sp>
      <p:sp>
        <p:nvSpPr>
          <p:cNvPr id="66569" name="Rectangle 13">
            <a:extLst>
              <a:ext uri="{FF2B5EF4-FFF2-40B4-BE49-F238E27FC236}">
                <a16:creationId xmlns:a16="http://schemas.microsoft.com/office/drawing/2014/main" id="{F8FF0732-8513-41E1-BDC3-A221EDA2876B}"/>
              </a:ext>
            </a:extLst>
          </p:cNvPr>
          <p:cNvSpPr>
            <a:spLocks noChangeArrowheads="1"/>
          </p:cNvSpPr>
          <p:nvPr/>
        </p:nvSpPr>
        <p:spPr bwMode="auto">
          <a:xfrm>
            <a:off x="3344863" y="1916113"/>
            <a:ext cx="44910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1200" b="1" dirty="0">
                <a:solidFill>
                  <a:srgbClr val="212121"/>
                </a:solidFill>
              </a:rPr>
              <a:t>Receiving  Area-  </a:t>
            </a:r>
            <a:r>
              <a:rPr lang="en-US" altLang="en-US" sz="1200" dirty="0">
                <a:solidFill>
                  <a:srgbClr val="212121"/>
                </a:solidFill>
              </a:rPr>
              <a:t>Each shipment must be checked against the list of contents , quantity and external damage boxes</a:t>
            </a:r>
            <a:r>
              <a:rPr lang="en-US" altLang="en-US" dirty="0">
                <a:solidFill>
                  <a:srgbClr val="212121"/>
                </a:solidFill>
              </a:rPr>
              <a:t>. </a:t>
            </a:r>
            <a:endParaRPr lang="en-US" altLang="en-US" dirty="0"/>
          </a:p>
        </p:txBody>
      </p:sp>
      <p:pic>
        <p:nvPicPr>
          <p:cNvPr id="66570" name="Picture 3">
            <a:extLst>
              <a:ext uri="{FF2B5EF4-FFF2-40B4-BE49-F238E27FC236}">
                <a16:creationId xmlns:a16="http://schemas.microsoft.com/office/drawing/2014/main" id="{B715D775-9B07-4532-ACA8-A921CED32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288" y="2944813"/>
            <a:ext cx="1871662" cy="152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Pentagon 14">
            <a:extLst>
              <a:ext uri="{FF2B5EF4-FFF2-40B4-BE49-F238E27FC236}">
                <a16:creationId xmlns:a16="http://schemas.microsoft.com/office/drawing/2014/main" id="{93702F5C-644B-4554-995D-1BD27B6DDA75}"/>
              </a:ext>
            </a:extLst>
          </p:cNvPr>
          <p:cNvSpPr/>
          <p:nvPr/>
        </p:nvSpPr>
        <p:spPr>
          <a:xfrm>
            <a:off x="3344863" y="2955925"/>
            <a:ext cx="4930775" cy="1042988"/>
          </a:xfrm>
          <a:prstGeom prst="homePlate">
            <a:avLst>
              <a:gd name="adj" fmla="val 22963"/>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572" name="Rectangle 1">
            <a:extLst>
              <a:ext uri="{FF2B5EF4-FFF2-40B4-BE49-F238E27FC236}">
                <a16:creationId xmlns:a16="http://schemas.microsoft.com/office/drawing/2014/main" id="{9254D598-DBA4-4BB3-BDF1-76C665C3D5D6}"/>
              </a:ext>
            </a:extLst>
          </p:cNvPr>
          <p:cNvSpPr>
            <a:spLocks noChangeArrowheads="1"/>
          </p:cNvSpPr>
          <p:nvPr/>
        </p:nvSpPr>
        <p:spPr bwMode="auto">
          <a:xfrm>
            <a:off x="3417888" y="3065463"/>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Effra" panose="020B0603020203020204" pitchFamily="34" charset="0"/>
                <a:cs typeface="Arial" panose="020B0604020202020204" pitchFamily="34" charset="0"/>
              </a:defRPr>
            </a:lvl1pPr>
            <a:lvl2pPr>
              <a:defRPr>
                <a:solidFill>
                  <a:schemeClr val="tx1"/>
                </a:solidFill>
                <a:latin typeface="Effra" panose="020B0603020203020204" pitchFamily="34" charset="0"/>
                <a:cs typeface="Arial" panose="020B0604020202020204" pitchFamily="34" charset="0"/>
              </a:defRPr>
            </a:lvl2pPr>
            <a:lvl3pPr>
              <a:defRPr>
                <a:solidFill>
                  <a:schemeClr val="tx1"/>
                </a:solidFill>
                <a:latin typeface="Effra" panose="020B0603020203020204" pitchFamily="34" charset="0"/>
                <a:cs typeface="Arial" panose="020B0604020202020204" pitchFamily="34" charset="0"/>
              </a:defRPr>
            </a:lvl3pPr>
            <a:lvl4pPr>
              <a:defRPr>
                <a:solidFill>
                  <a:schemeClr val="tx1"/>
                </a:solidFill>
                <a:latin typeface="Effra" panose="020B0603020203020204" pitchFamily="34" charset="0"/>
                <a:cs typeface="Arial" panose="020B0604020202020204" pitchFamily="34" charset="0"/>
              </a:defRPr>
            </a:lvl4pPr>
            <a:lvl5pPr>
              <a:defRPr>
                <a:solidFill>
                  <a:schemeClr val="tx1"/>
                </a:solidFill>
                <a:latin typeface="Effra" panose="020B0603020203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9pPr>
          </a:lstStyle>
          <a:p>
            <a:pPr algn="ctr" defTabSz="914400" eaLnBrk="1" hangingPunct="1"/>
            <a:r>
              <a:rPr lang="en-US" altLang="en-US" sz="1200" dirty="0">
                <a:solidFill>
                  <a:srgbClr val="212121"/>
                </a:solidFill>
              </a:rPr>
              <a:t>Items will be  identified and segregated as a group according to their status : Quarantine, Returns , Disposal , Demos, Nonconforming , Recalls, Products on Hold (PHO), etc</a:t>
            </a:r>
            <a:r>
              <a:rPr lang="en-US" altLang="en-US" dirty="0">
                <a:solidFill>
                  <a:srgbClr val="212121"/>
                </a:solidFill>
              </a:rPr>
              <a:t>.</a:t>
            </a:r>
            <a:endParaRPr lang="en-US" altLang="en-US" sz="2800" dirty="0"/>
          </a:p>
        </p:txBody>
      </p:sp>
      <p:pic>
        <p:nvPicPr>
          <p:cNvPr id="66573" name="Picture 2">
            <a:extLst>
              <a:ext uri="{FF2B5EF4-FFF2-40B4-BE49-F238E27FC236}">
                <a16:creationId xmlns:a16="http://schemas.microsoft.com/office/drawing/2014/main" id="{BA49D94B-E3CE-4AB2-AFEE-D8A7708FD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938" y="4740275"/>
            <a:ext cx="1376362" cy="113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Pentagon 20">
            <a:extLst>
              <a:ext uri="{FF2B5EF4-FFF2-40B4-BE49-F238E27FC236}">
                <a16:creationId xmlns:a16="http://schemas.microsoft.com/office/drawing/2014/main" id="{40708346-D66D-4760-82E5-6175CE8CB23E}"/>
              </a:ext>
            </a:extLst>
          </p:cNvPr>
          <p:cNvSpPr/>
          <p:nvPr/>
        </p:nvSpPr>
        <p:spPr>
          <a:xfrm>
            <a:off x="3302000" y="4575175"/>
            <a:ext cx="5229225" cy="1516063"/>
          </a:xfrm>
          <a:prstGeom prst="homePlate">
            <a:avLst>
              <a:gd name="adj" fmla="val 22963"/>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6575" name="Rectangle 19">
            <a:extLst>
              <a:ext uri="{FF2B5EF4-FFF2-40B4-BE49-F238E27FC236}">
                <a16:creationId xmlns:a16="http://schemas.microsoft.com/office/drawing/2014/main" id="{75CFAFD6-AD4D-4997-801B-3996C5B6F8DF}"/>
              </a:ext>
            </a:extLst>
          </p:cNvPr>
          <p:cNvSpPr>
            <a:spLocks noChangeArrowheads="1"/>
          </p:cNvSpPr>
          <p:nvPr/>
        </p:nvSpPr>
        <p:spPr bwMode="auto">
          <a:xfrm>
            <a:off x="3382963" y="4740275"/>
            <a:ext cx="48545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1200" b="1" dirty="0"/>
              <a:t>Expired products </a:t>
            </a:r>
            <a:r>
              <a:rPr lang="en-US" altLang="en-US" sz="1200" dirty="0"/>
              <a:t>must be electronically and physically segregated.</a:t>
            </a:r>
          </a:p>
          <a:p>
            <a:pPr eaLnBrk="1" hangingPunct="1"/>
            <a:endParaRPr lang="en-US" altLang="en-US" sz="1200" b="1" dirty="0"/>
          </a:p>
          <a:p>
            <a:pPr eaLnBrk="1" hangingPunct="1"/>
            <a:r>
              <a:rPr lang="en-US" altLang="en-US" sz="1200" b="1" dirty="0"/>
              <a:t>Scraps- </a:t>
            </a:r>
            <a:r>
              <a:rPr lang="en-US" altLang="en-US" sz="1200" dirty="0"/>
              <a:t>In the event that products need to be destroyed , this should be done by a qualified technician who is registered with local authorities. The  distributor shall deliver a certificate of destruction.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a:extLst>
              <a:ext uri="{FF2B5EF4-FFF2-40B4-BE49-F238E27FC236}">
                <a16:creationId xmlns:a16="http://schemas.microsoft.com/office/drawing/2014/main" id="{76EC58A0-6602-47E5-BC47-360F2E12B7D2}"/>
              </a:ext>
            </a:extLst>
          </p:cNvPr>
          <p:cNvSpPr>
            <a:spLocks noGrp="1"/>
          </p:cNvSpPr>
          <p:nvPr>
            <p:ph type="sldNum" sz="quarter" idx="13"/>
          </p:nvPr>
        </p:nvSpPr>
        <p:spPr bwMode="auto">
          <a:xfrm>
            <a:off x="381000" y="6484938"/>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a:lnSpc>
                <a:spcPts val="1000"/>
              </a:lnSpc>
              <a:spcAft>
                <a:spcPct val="0"/>
              </a:spcAft>
              <a:buFontTx/>
              <a:buNone/>
            </a:pPr>
            <a:fld id="{1D151077-53AA-49E7-812E-2DF195F70037}" type="slidenum">
              <a:rPr lang="en-US" altLang="en-US" smtClean="0">
                <a:solidFill>
                  <a:srgbClr val="FFFFFF"/>
                </a:solidFill>
              </a:rPr>
              <a:pPr>
                <a:lnSpc>
                  <a:spcPts val="1000"/>
                </a:lnSpc>
                <a:spcAft>
                  <a:spcPct val="0"/>
                </a:spcAft>
                <a:buFontTx/>
                <a:buNone/>
              </a:pPr>
              <a:t>16</a:t>
            </a:fld>
            <a:endParaRPr lang="en-US" altLang="en-US">
              <a:solidFill>
                <a:srgbClr val="FFFFFF"/>
              </a:solidFill>
            </a:endParaRPr>
          </a:p>
        </p:txBody>
      </p:sp>
      <p:sp>
        <p:nvSpPr>
          <p:cNvPr id="6" name="Title 5">
            <a:extLst>
              <a:ext uri="{FF2B5EF4-FFF2-40B4-BE49-F238E27FC236}">
                <a16:creationId xmlns:a16="http://schemas.microsoft.com/office/drawing/2014/main" id="{E9339DDA-390B-41AD-9BB6-5288216548A4}"/>
              </a:ext>
            </a:extLst>
          </p:cNvPr>
          <p:cNvSpPr>
            <a:spLocks noGrp="1"/>
          </p:cNvSpPr>
          <p:nvPr>
            <p:ph type="title"/>
          </p:nvPr>
        </p:nvSpPr>
        <p:spPr>
          <a:xfrm>
            <a:off x="377825" y="373063"/>
            <a:ext cx="8382000" cy="266700"/>
          </a:xfrm>
        </p:spPr>
        <p:txBody>
          <a:bodyPr/>
          <a:lstStyle/>
          <a:p>
            <a:pPr defTabSz="456828" eaLnBrk="1" fontAlgn="auto" hangingPunct="1">
              <a:spcAft>
                <a:spcPts val="0"/>
              </a:spcAft>
              <a:defRPr/>
            </a:pPr>
            <a:r>
              <a:rPr lang="en-US" dirty="0"/>
              <a:t>Product handling</a:t>
            </a:r>
          </a:p>
        </p:txBody>
      </p:sp>
      <p:sp>
        <p:nvSpPr>
          <p:cNvPr id="5" name="Text Placeholder 4">
            <a:extLst>
              <a:ext uri="{FF2B5EF4-FFF2-40B4-BE49-F238E27FC236}">
                <a16:creationId xmlns:a16="http://schemas.microsoft.com/office/drawing/2014/main" id="{52B0298F-F4BC-4334-B2C1-328DF1444C30}"/>
              </a:ext>
            </a:extLst>
          </p:cNvPr>
          <p:cNvSpPr>
            <a:spLocks noGrp="1"/>
          </p:cNvSpPr>
          <p:nvPr>
            <p:ph type="body" sz="quarter" idx="12"/>
          </p:nvPr>
        </p:nvSpPr>
        <p:spPr>
          <a:xfrm>
            <a:off x="377825" y="625475"/>
            <a:ext cx="8382000" cy="266700"/>
          </a:xfrm>
        </p:spPr>
        <p:txBody>
          <a:bodyPr rtlCol="0"/>
          <a:lstStyle/>
          <a:p>
            <a:pPr indent="-190409" defTabSz="456828" eaLnBrk="1" fontAlgn="auto" hangingPunct="1">
              <a:spcBef>
                <a:spcPts val="0"/>
              </a:spcBef>
              <a:defRPr/>
            </a:pPr>
            <a:r>
              <a:rPr lang="en-US" dirty="0"/>
              <a:t>segregation</a:t>
            </a:r>
          </a:p>
        </p:txBody>
      </p:sp>
      <p:pic>
        <p:nvPicPr>
          <p:cNvPr id="67589" name="Picture 5">
            <a:extLst>
              <a:ext uri="{FF2B5EF4-FFF2-40B4-BE49-F238E27FC236}">
                <a16:creationId xmlns:a16="http://schemas.microsoft.com/office/drawing/2014/main" id="{D3C617E1-CFF1-4A9E-9AE7-378F0B688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63" y="1096963"/>
            <a:ext cx="2111375" cy="123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Pentagon 10">
            <a:extLst>
              <a:ext uri="{FF2B5EF4-FFF2-40B4-BE49-F238E27FC236}">
                <a16:creationId xmlns:a16="http://schemas.microsoft.com/office/drawing/2014/main" id="{F5300255-83D3-4783-A989-496958BE4D6B}"/>
              </a:ext>
            </a:extLst>
          </p:cNvPr>
          <p:cNvSpPr/>
          <p:nvPr/>
        </p:nvSpPr>
        <p:spPr>
          <a:xfrm>
            <a:off x="3071813" y="804863"/>
            <a:ext cx="5688012" cy="1865312"/>
          </a:xfrm>
          <a:prstGeom prst="homePlate">
            <a:avLst>
              <a:gd name="adj" fmla="val 1047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591" name="Rectangle 1">
            <a:extLst>
              <a:ext uri="{FF2B5EF4-FFF2-40B4-BE49-F238E27FC236}">
                <a16:creationId xmlns:a16="http://schemas.microsoft.com/office/drawing/2014/main" id="{4EA48288-49A6-45CC-B479-5B70E79FB1C7}"/>
              </a:ext>
            </a:extLst>
          </p:cNvPr>
          <p:cNvSpPr>
            <a:spLocks noChangeArrowheads="1"/>
          </p:cNvSpPr>
          <p:nvPr/>
        </p:nvSpPr>
        <p:spPr bwMode="auto">
          <a:xfrm>
            <a:off x="3232150" y="906463"/>
            <a:ext cx="5157788"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Effra" panose="020B0603020203020204" pitchFamily="34" charset="0"/>
                <a:cs typeface="Arial" panose="020B0604020202020204" pitchFamily="34" charset="0"/>
              </a:defRPr>
            </a:lvl1pPr>
            <a:lvl2pPr>
              <a:defRPr>
                <a:solidFill>
                  <a:schemeClr val="tx1"/>
                </a:solidFill>
                <a:latin typeface="Effra" panose="020B0603020203020204" pitchFamily="34" charset="0"/>
                <a:cs typeface="Arial" panose="020B0604020202020204" pitchFamily="34" charset="0"/>
              </a:defRPr>
            </a:lvl2pPr>
            <a:lvl3pPr>
              <a:defRPr>
                <a:solidFill>
                  <a:schemeClr val="tx1"/>
                </a:solidFill>
                <a:latin typeface="Effra" panose="020B0603020203020204" pitchFamily="34" charset="0"/>
                <a:cs typeface="Arial" panose="020B0604020202020204" pitchFamily="34" charset="0"/>
              </a:defRPr>
            </a:lvl3pPr>
            <a:lvl4pPr>
              <a:defRPr>
                <a:solidFill>
                  <a:schemeClr val="tx1"/>
                </a:solidFill>
                <a:latin typeface="Effra" panose="020B0603020203020204" pitchFamily="34" charset="0"/>
                <a:cs typeface="Arial" panose="020B0604020202020204" pitchFamily="34" charset="0"/>
              </a:defRPr>
            </a:lvl4pPr>
            <a:lvl5pPr>
              <a:defRPr>
                <a:solidFill>
                  <a:schemeClr val="tx1"/>
                </a:solidFill>
                <a:latin typeface="Effra" panose="020B0603020203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9pPr>
          </a:lstStyle>
          <a:p>
            <a:pPr algn="ctr" defTabSz="914400" eaLnBrk="1" hangingPunct="1"/>
            <a:r>
              <a:rPr lang="en-US" altLang="en-US" sz="1200">
                <a:solidFill>
                  <a:srgbClr val="212121"/>
                </a:solidFill>
              </a:rPr>
              <a:t>In this area  returned product from customer, trunk stuck, complaint products, potential non-conforming, pending tech-service can be found.  </a:t>
            </a:r>
          </a:p>
          <a:p>
            <a:pPr algn="ctr" defTabSz="914400" eaLnBrk="1" hangingPunct="1"/>
            <a:endParaRPr lang="en-US" altLang="en-US" sz="1200">
              <a:solidFill>
                <a:srgbClr val="212121"/>
              </a:solidFill>
            </a:endParaRPr>
          </a:p>
          <a:p>
            <a:pPr algn="ctr" defTabSz="914400" eaLnBrk="1" hangingPunct="1"/>
            <a:r>
              <a:rPr lang="en-US" altLang="en-US" sz="1200"/>
              <a:t>Timely inspection of products received (including reverse logistics ) for delivery by verification of (quantity, serial / lot number, UPN) and damage.</a:t>
            </a:r>
          </a:p>
          <a:p>
            <a:pPr algn="ctr" defTabSz="914400" eaLnBrk="1" hangingPunct="1"/>
            <a:endParaRPr lang="en-US" altLang="en-US" sz="1200"/>
          </a:p>
          <a:p>
            <a:pPr algn="ctr" defTabSz="914400" eaLnBrk="1" hangingPunct="1"/>
            <a:r>
              <a:rPr lang="en-US" altLang="en-US" sz="1200"/>
              <a:t>PHOs, and non-conforming products must be segregated and maintain locked in order to prevent its distribution.</a:t>
            </a:r>
          </a:p>
          <a:p>
            <a:pPr algn="ctr" defTabSz="914400" eaLnBrk="1" hangingPunct="1"/>
            <a:r>
              <a:rPr lang="en-US" altLang="en-US" sz="1200" b="1" u="sng"/>
              <a:t>Note: </a:t>
            </a:r>
            <a:r>
              <a:rPr lang="en-US" altLang="en-US" sz="1200"/>
              <a:t>Traceability of the individual in charge is very important. </a:t>
            </a:r>
          </a:p>
        </p:txBody>
      </p:sp>
      <p:sp>
        <p:nvSpPr>
          <p:cNvPr id="67592" name="Rectangle 24">
            <a:extLst>
              <a:ext uri="{FF2B5EF4-FFF2-40B4-BE49-F238E27FC236}">
                <a16:creationId xmlns:a16="http://schemas.microsoft.com/office/drawing/2014/main" id="{93E2B6E1-36E2-4BF0-B065-83039361924C}"/>
              </a:ext>
            </a:extLst>
          </p:cNvPr>
          <p:cNvSpPr>
            <a:spLocks noChangeArrowheads="1"/>
          </p:cNvSpPr>
          <p:nvPr/>
        </p:nvSpPr>
        <p:spPr bwMode="auto">
          <a:xfrm>
            <a:off x="571500" y="2767013"/>
            <a:ext cx="82677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1400" b="1" u="sng"/>
              <a:t>Non-Conforming:</a:t>
            </a:r>
            <a:r>
              <a:rPr lang="en-US" altLang="en-US" sz="1400" b="1"/>
              <a:t>  </a:t>
            </a:r>
            <a:r>
              <a:rPr lang="en-US" altLang="en-US" sz="1400"/>
              <a:t>is one that has any type of cosmetic or functional deviation outside the original specifications given by the product manufacturer .</a:t>
            </a:r>
          </a:p>
          <a:p>
            <a:pPr algn="ctr" eaLnBrk="1" hangingPunct="1"/>
            <a:r>
              <a:rPr lang="en-US" altLang="en-US" sz="1400" b="1"/>
              <a:t> </a:t>
            </a:r>
            <a:r>
              <a:rPr lang="en-US" altLang="en-US" sz="1400" b="1" i="1"/>
              <a:t>Depends on local organization to determine whether a cosmetic deviation is not acceptable considering the country's requirements .              </a:t>
            </a:r>
          </a:p>
          <a:p>
            <a:pPr algn="r" eaLnBrk="1" hangingPunct="1"/>
            <a:endParaRPr lang="en-US" altLang="en-US" b="1" i="1"/>
          </a:p>
        </p:txBody>
      </p:sp>
      <p:pic>
        <p:nvPicPr>
          <p:cNvPr id="67593" name="Picture 3">
            <a:extLst>
              <a:ext uri="{FF2B5EF4-FFF2-40B4-BE49-F238E27FC236}">
                <a16:creationId xmlns:a16="http://schemas.microsoft.com/office/drawing/2014/main" id="{14AB4534-0DE0-4F1C-8DE1-F28F05644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3614738"/>
            <a:ext cx="2246313" cy="144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Pentagon 9">
            <a:extLst>
              <a:ext uri="{FF2B5EF4-FFF2-40B4-BE49-F238E27FC236}">
                <a16:creationId xmlns:a16="http://schemas.microsoft.com/office/drawing/2014/main" id="{1CD6682A-A35E-4584-8FDC-69465A4FA181}"/>
              </a:ext>
            </a:extLst>
          </p:cNvPr>
          <p:cNvSpPr/>
          <p:nvPr/>
        </p:nvSpPr>
        <p:spPr>
          <a:xfrm>
            <a:off x="3071813" y="3876675"/>
            <a:ext cx="6057900" cy="1839913"/>
          </a:xfrm>
          <a:prstGeom prst="homePlate">
            <a:avLst>
              <a:gd name="adj" fmla="val 1034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595" name="Rectangle 28">
            <a:extLst>
              <a:ext uri="{FF2B5EF4-FFF2-40B4-BE49-F238E27FC236}">
                <a16:creationId xmlns:a16="http://schemas.microsoft.com/office/drawing/2014/main" id="{702EB88B-B937-4A7F-A083-017DBF3CB1A0}"/>
              </a:ext>
            </a:extLst>
          </p:cNvPr>
          <p:cNvSpPr>
            <a:spLocks noChangeArrowheads="1"/>
          </p:cNvSpPr>
          <p:nvPr/>
        </p:nvSpPr>
        <p:spPr bwMode="auto">
          <a:xfrm>
            <a:off x="3141663" y="3903663"/>
            <a:ext cx="56975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ffra" panose="020B0603020203020204" pitchFamily="34" charset="0"/>
                <a:cs typeface="Arial" panose="020B0604020202020204" pitchFamily="34" charset="0"/>
              </a:defRPr>
            </a:lvl1pPr>
            <a:lvl2pPr>
              <a:defRPr>
                <a:solidFill>
                  <a:schemeClr val="tx1"/>
                </a:solidFill>
                <a:latin typeface="Effra" panose="020B0603020203020204" pitchFamily="34" charset="0"/>
                <a:cs typeface="Arial" panose="020B0604020202020204" pitchFamily="34" charset="0"/>
              </a:defRPr>
            </a:lvl2pPr>
            <a:lvl3pPr>
              <a:defRPr>
                <a:solidFill>
                  <a:schemeClr val="tx1"/>
                </a:solidFill>
                <a:latin typeface="Effra" panose="020B0603020203020204" pitchFamily="34" charset="0"/>
                <a:cs typeface="Arial" panose="020B0604020202020204" pitchFamily="34" charset="0"/>
              </a:defRPr>
            </a:lvl3pPr>
            <a:lvl4pPr>
              <a:defRPr>
                <a:solidFill>
                  <a:schemeClr val="tx1"/>
                </a:solidFill>
                <a:latin typeface="Effra" panose="020B0603020203020204" pitchFamily="34" charset="0"/>
                <a:cs typeface="Arial" panose="020B0604020202020204" pitchFamily="34" charset="0"/>
              </a:defRPr>
            </a:lvl4pPr>
            <a:lvl5pPr>
              <a:defRPr>
                <a:solidFill>
                  <a:schemeClr val="tx1"/>
                </a:solidFill>
                <a:latin typeface="Effra" panose="020B0603020203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9pPr>
          </a:lstStyle>
          <a:p>
            <a:pPr defTabSz="914400" eaLnBrk="1" hangingPunct="1"/>
            <a:r>
              <a:rPr lang="en-US" altLang="en-US" sz="1400" b="1"/>
              <a:t>Demos- </a:t>
            </a:r>
            <a:r>
              <a:rPr lang="en-US" altLang="en-US" sz="1400">
                <a:solidFill>
                  <a:srgbClr val="212121"/>
                </a:solidFill>
              </a:rPr>
              <a:t>The demonstration devices must physically be clearly identified as </a:t>
            </a:r>
            <a:r>
              <a:rPr lang="en-US" altLang="en-US" sz="1400" b="1">
                <a:solidFill>
                  <a:srgbClr val="212121"/>
                </a:solidFill>
              </a:rPr>
              <a:t>"not for human use "</a:t>
            </a:r>
            <a:r>
              <a:rPr lang="en-US" altLang="en-US" sz="1400">
                <a:solidFill>
                  <a:srgbClr val="212121"/>
                </a:solidFill>
              </a:rPr>
              <a:t> to prevent unauthorized use and / or not intended at all times. </a:t>
            </a:r>
          </a:p>
          <a:p>
            <a:pPr defTabSz="914400" eaLnBrk="1" hangingPunct="1"/>
            <a:endParaRPr lang="en-US" altLang="en-US" sz="1400"/>
          </a:p>
          <a:p>
            <a:pPr defTabSz="914400" eaLnBrk="1" hangingPunct="1"/>
            <a:r>
              <a:rPr lang="en-US" altLang="en-US" sz="1400"/>
              <a:t>Seals and sterile barrier must be removed or broken.</a:t>
            </a:r>
          </a:p>
          <a:p>
            <a:pPr defTabSz="914400" eaLnBrk="1" hangingPunct="1"/>
            <a:endParaRPr lang="en-US" altLang="en-US" sz="1400" b="1">
              <a:solidFill>
                <a:srgbClr val="212121"/>
              </a:solidFill>
            </a:endParaRPr>
          </a:p>
          <a:p>
            <a:pPr defTabSz="914400" eaLnBrk="1" hangingPunct="1"/>
            <a:r>
              <a:rPr lang="en-US" altLang="en-US" sz="1400" b="1">
                <a:solidFill>
                  <a:srgbClr val="212121"/>
                </a:solidFill>
              </a:rPr>
              <a:t>Samples-</a:t>
            </a:r>
            <a:r>
              <a:rPr lang="en-US" altLang="en-US" sz="1400">
                <a:solidFill>
                  <a:srgbClr val="212121"/>
                </a:solidFill>
              </a:rPr>
              <a:t> </a:t>
            </a:r>
            <a:r>
              <a:rPr lang="en-US" altLang="en-US" sz="1400"/>
              <a:t>are offered to clients free of charge. </a:t>
            </a:r>
            <a:endParaRPr lang="en-US" altLang="en-US" sz="1400">
              <a:solidFill>
                <a:srgbClr val="212121"/>
              </a:solidFill>
            </a:endParaRPr>
          </a:p>
        </p:txBody>
      </p:sp>
      <p:pic>
        <p:nvPicPr>
          <p:cNvPr id="67596" name="Picture 2">
            <a:extLst>
              <a:ext uri="{FF2B5EF4-FFF2-40B4-BE49-F238E27FC236}">
                <a16:creationId xmlns:a16="http://schemas.microsoft.com/office/drawing/2014/main" id="{814CCB9C-B9F3-4C11-A7BA-1717A1CBC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38" y="5049838"/>
            <a:ext cx="1725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7597" name="Footer Placeholder 1">
            <a:extLst>
              <a:ext uri="{FF2B5EF4-FFF2-40B4-BE49-F238E27FC236}">
                <a16:creationId xmlns:a16="http://schemas.microsoft.com/office/drawing/2014/main" id="{99C58341-E22E-43B7-915E-ABCD0AE5950B}"/>
              </a:ext>
            </a:extLst>
          </p:cNvPr>
          <p:cNvSpPr>
            <a:spLocks noGrp="1"/>
          </p:cNvSpPr>
          <p:nvPr>
            <p:ph type="ftr" sz="quarter" idx="14"/>
          </p:nvPr>
        </p:nvSpPr>
        <p:spPr bwMode="auto">
          <a:xfrm>
            <a:off x="762000" y="6484938"/>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455613" fontAlgn="base">
              <a:spcBef>
                <a:spcPct val="0"/>
              </a:spcBef>
              <a:spcAft>
                <a:spcPct val="0"/>
              </a:spcAft>
            </a:pPr>
            <a:r>
              <a:rPr lang="en-US" altLang="en-US">
                <a:latin typeface="Effra" panose="020B0603020203020204" pitchFamily="34" charset="0"/>
                <a:cs typeface="Arial" panose="020B0604020202020204" pitchFamily="34" charset="0"/>
              </a:rPr>
              <a:t>Quality Guidelines for Medtronic Distributors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a:extLst>
              <a:ext uri="{FF2B5EF4-FFF2-40B4-BE49-F238E27FC236}">
                <a16:creationId xmlns:a16="http://schemas.microsoft.com/office/drawing/2014/main" id="{66CE7153-DCA8-4BC7-B31C-752EF854816C}"/>
              </a:ext>
            </a:extLst>
          </p:cNvPr>
          <p:cNvSpPr>
            <a:spLocks noGrp="1"/>
          </p:cNvSpPr>
          <p:nvPr>
            <p:ph type="sldNum" sz="quarter" idx="13"/>
          </p:nvPr>
        </p:nvSpPr>
        <p:spPr bwMode="auto">
          <a:xfrm>
            <a:off x="381000" y="6484938"/>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a:lnSpc>
                <a:spcPts val="1000"/>
              </a:lnSpc>
              <a:spcAft>
                <a:spcPct val="0"/>
              </a:spcAft>
              <a:buFontTx/>
              <a:buNone/>
            </a:pPr>
            <a:fld id="{72812F24-CC3C-464C-851A-B598278195D9}" type="slidenum">
              <a:rPr lang="en-US" altLang="en-US" smtClean="0">
                <a:solidFill>
                  <a:srgbClr val="FFFFFF"/>
                </a:solidFill>
              </a:rPr>
              <a:pPr>
                <a:lnSpc>
                  <a:spcPts val="1000"/>
                </a:lnSpc>
                <a:spcAft>
                  <a:spcPct val="0"/>
                </a:spcAft>
                <a:buFontTx/>
                <a:buNone/>
              </a:pPr>
              <a:t>17</a:t>
            </a:fld>
            <a:endParaRPr lang="en-US" altLang="en-US" dirty="0">
              <a:solidFill>
                <a:srgbClr val="FFFFFF"/>
              </a:solidFill>
            </a:endParaRPr>
          </a:p>
        </p:txBody>
      </p:sp>
      <p:sp>
        <p:nvSpPr>
          <p:cNvPr id="6" name="Title 5">
            <a:extLst>
              <a:ext uri="{FF2B5EF4-FFF2-40B4-BE49-F238E27FC236}">
                <a16:creationId xmlns:a16="http://schemas.microsoft.com/office/drawing/2014/main" id="{6D114E4D-31DD-4723-A4B4-021FE06682E6}"/>
              </a:ext>
            </a:extLst>
          </p:cNvPr>
          <p:cNvSpPr>
            <a:spLocks noGrp="1"/>
          </p:cNvSpPr>
          <p:nvPr>
            <p:ph type="title"/>
          </p:nvPr>
        </p:nvSpPr>
        <p:spPr>
          <a:xfrm>
            <a:off x="377825" y="373063"/>
            <a:ext cx="8382000" cy="266700"/>
          </a:xfrm>
        </p:spPr>
        <p:txBody>
          <a:bodyPr/>
          <a:lstStyle/>
          <a:p>
            <a:pPr defTabSz="456828" eaLnBrk="1" fontAlgn="auto" hangingPunct="1">
              <a:spcAft>
                <a:spcPts val="0"/>
              </a:spcAft>
              <a:defRPr/>
            </a:pPr>
            <a:r>
              <a:rPr lang="en-US" dirty="0"/>
              <a:t>Product handling</a:t>
            </a:r>
          </a:p>
        </p:txBody>
      </p:sp>
      <p:sp>
        <p:nvSpPr>
          <p:cNvPr id="5" name="Text Placeholder 4">
            <a:extLst>
              <a:ext uri="{FF2B5EF4-FFF2-40B4-BE49-F238E27FC236}">
                <a16:creationId xmlns:a16="http://schemas.microsoft.com/office/drawing/2014/main" id="{ED15AA25-56DC-4142-98EF-2CE6C4610D47}"/>
              </a:ext>
            </a:extLst>
          </p:cNvPr>
          <p:cNvSpPr>
            <a:spLocks noGrp="1"/>
          </p:cNvSpPr>
          <p:nvPr>
            <p:ph type="body" sz="quarter" idx="12"/>
          </p:nvPr>
        </p:nvSpPr>
        <p:spPr>
          <a:xfrm>
            <a:off x="377825" y="625475"/>
            <a:ext cx="8382000" cy="266700"/>
          </a:xfrm>
        </p:spPr>
        <p:txBody>
          <a:bodyPr rtlCol="0"/>
          <a:lstStyle/>
          <a:p>
            <a:pPr indent="-190409" defTabSz="456828" eaLnBrk="1" fontAlgn="auto" hangingPunct="1">
              <a:spcBef>
                <a:spcPts val="0"/>
              </a:spcBef>
              <a:defRPr/>
            </a:pPr>
            <a:r>
              <a:rPr lang="en-US" dirty="0"/>
              <a:t>segregation</a:t>
            </a:r>
          </a:p>
        </p:txBody>
      </p:sp>
      <p:pic>
        <p:nvPicPr>
          <p:cNvPr id="68613" name="Picture 4">
            <a:extLst>
              <a:ext uri="{FF2B5EF4-FFF2-40B4-BE49-F238E27FC236}">
                <a16:creationId xmlns:a16="http://schemas.microsoft.com/office/drawing/2014/main" id="{2DD93064-8076-4AD1-BEB0-FCC3D1D28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650" y="1684338"/>
            <a:ext cx="16827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entagon 3">
            <a:extLst>
              <a:ext uri="{FF2B5EF4-FFF2-40B4-BE49-F238E27FC236}">
                <a16:creationId xmlns:a16="http://schemas.microsoft.com/office/drawing/2014/main" id="{79DDC650-4345-42DC-8BAA-59033A772036}"/>
              </a:ext>
            </a:extLst>
          </p:cNvPr>
          <p:cNvSpPr/>
          <p:nvPr/>
        </p:nvSpPr>
        <p:spPr>
          <a:xfrm>
            <a:off x="3397250" y="1049338"/>
            <a:ext cx="5006975" cy="2752725"/>
          </a:xfrm>
          <a:prstGeom prst="homePlate">
            <a:avLst>
              <a:gd name="adj" fmla="val 22963"/>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8615" name="Rectangle 11">
            <a:extLst>
              <a:ext uri="{FF2B5EF4-FFF2-40B4-BE49-F238E27FC236}">
                <a16:creationId xmlns:a16="http://schemas.microsoft.com/office/drawing/2014/main" id="{E817FCC7-B602-4DAE-9455-4627AF6825BF}"/>
              </a:ext>
            </a:extLst>
          </p:cNvPr>
          <p:cNvSpPr>
            <a:spLocks noChangeArrowheads="1"/>
          </p:cNvSpPr>
          <p:nvPr/>
        </p:nvSpPr>
        <p:spPr bwMode="auto">
          <a:xfrm>
            <a:off x="3562350" y="1312863"/>
            <a:ext cx="44910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ffra" panose="020B0603020203020204" pitchFamily="34" charset="0"/>
                <a:cs typeface="Arial" panose="020B0604020202020204" pitchFamily="34" charset="0"/>
              </a:defRPr>
            </a:lvl1pPr>
            <a:lvl2pPr>
              <a:defRPr>
                <a:solidFill>
                  <a:schemeClr val="tx1"/>
                </a:solidFill>
                <a:latin typeface="Effra" panose="020B0603020203020204" pitchFamily="34" charset="0"/>
                <a:cs typeface="Arial" panose="020B0604020202020204" pitchFamily="34" charset="0"/>
              </a:defRPr>
            </a:lvl2pPr>
            <a:lvl3pPr>
              <a:defRPr>
                <a:solidFill>
                  <a:schemeClr val="tx1"/>
                </a:solidFill>
                <a:latin typeface="Effra" panose="020B0603020203020204" pitchFamily="34" charset="0"/>
                <a:cs typeface="Arial" panose="020B0604020202020204" pitchFamily="34" charset="0"/>
              </a:defRPr>
            </a:lvl3pPr>
            <a:lvl4pPr>
              <a:defRPr>
                <a:solidFill>
                  <a:schemeClr val="tx1"/>
                </a:solidFill>
                <a:latin typeface="Effra" panose="020B0603020203020204" pitchFamily="34" charset="0"/>
                <a:cs typeface="Arial" panose="020B0604020202020204" pitchFamily="34" charset="0"/>
              </a:defRPr>
            </a:lvl4pPr>
            <a:lvl5pPr>
              <a:defRPr>
                <a:solidFill>
                  <a:schemeClr val="tx1"/>
                </a:solidFill>
                <a:latin typeface="Effra" panose="020B0603020203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9pPr>
          </a:lstStyle>
          <a:p>
            <a:pPr defTabSz="914400" eaLnBrk="1" hangingPunct="1"/>
            <a:r>
              <a:rPr lang="en-US" altLang="en-US" sz="1400" dirty="0">
                <a:solidFill>
                  <a:srgbClr val="212121"/>
                </a:solidFill>
                <a:latin typeface="+mj-lt"/>
              </a:rPr>
              <a:t>Products must be packed in boxes or containers that protect against deterioration and external influences and should be marked appropriately. </a:t>
            </a:r>
          </a:p>
          <a:p>
            <a:pPr defTabSz="914400" eaLnBrk="1" hangingPunct="1"/>
            <a:endParaRPr lang="en-US" altLang="en-US" sz="1400" dirty="0">
              <a:solidFill>
                <a:srgbClr val="212121"/>
              </a:solidFill>
              <a:latin typeface="+mj-lt"/>
            </a:endParaRPr>
          </a:p>
          <a:p>
            <a:pPr defTabSz="914400" eaLnBrk="1" hangingPunct="1"/>
            <a:r>
              <a:rPr lang="en-US" altLang="en-US" sz="1400" dirty="0">
                <a:solidFill>
                  <a:srgbClr val="212121"/>
                </a:solidFill>
                <a:latin typeface="+mj-lt"/>
              </a:rPr>
              <a:t>Must be transported so that their integrity and storage conditions is maintained. </a:t>
            </a:r>
          </a:p>
          <a:p>
            <a:pPr defTabSz="914400" eaLnBrk="1" hangingPunct="1"/>
            <a:endParaRPr lang="en-US" altLang="en-US" sz="1400" dirty="0">
              <a:solidFill>
                <a:srgbClr val="212121"/>
              </a:solidFill>
              <a:latin typeface="+mj-lt"/>
            </a:endParaRPr>
          </a:p>
          <a:p>
            <a:pPr defTabSz="914400" eaLnBrk="1" hangingPunct="1"/>
            <a:r>
              <a:rPr lang="en-US" altLang="en-US" sz="1400" dirty="0">
                <a:solidFill>
                  <a:srgbClr val="212121"/>
                </a:solidFill>
                <a:latin typeface="+mj-lt"/>
              </a:rPr>
              <a:t>Distributors must maintain records to ensure traceability and should be available so that they can be inspected</a:t>
            </a:r>
            <a:r>
              <a:rPr lang="en-US" altLang="en-US" dirty="0">
                <a:solidFill>
                  <a:srgbClr val="212121"/>
                </a:solidFill>
                <a:latin typeface="+mj-lt"/>
              </a:rPr>
              <a:t>.</a:t>
            </a:r>
            <a:r>
              <a:rPr lang="en-US" altLang="en-US" sz="800" dirty="0">
                <a:latin typeface="+mj-lt"/>
              </a:rPr>
              <a:t> </a:t>
            </a:r>
            <a:endParaRPr lang="en-US" altLang="en-US" sz="2800" dirty="0">
              <a:latin typeface="+mj-lt"/>
            </a:endParaRPr>
          </a:p>
        </p:txBody>
      </p:sp>
      <p:pic>
        <p:nvPicPr>
          <p:cNvPr id="68616" name="Picture 2" descr="http://media.corporate-ir.net/media_files/IROL/25/251324/Images/o-arm/O-Arm_Stealth%20lowres.jpg">
            <a:extLst>
              <a:ext uri="{FF2B5EF4-FFF2-40B4-BE49-F238E27FC236}">
                <a16:creationId xmlns:a16="http://schemas.microsoft.com/office/drawing/2014/main" id="{EFB2C1E4-0297-4AC9-9937-E9E4C46B8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0" y="3802063"/>
            <a:ext cx="310515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7" name="Footer Placeholder 1">
            <a:extLst>
              <a:ext uri="{FF2B5EF4-FFF2-40B4-BE49-F238E27FC236}">
                <a16:creationId xmlns:a16="http://schemas.microsoft.com/office/drawing/2014/main" id="{51CC1025-BA10-426A-9783-9A8B825479EC}"/>
              </a:ext>
            </a:extLst>
          </p:cNvPr>
          <p:cNvSpPr>
            <a:spLocks noGrp="1"/>
          </p:cNvSpPr>
          <p:nvPr>
            <p:ph type="ftr" sz="quarter" idx="14"/>
          </p:nvPr>
        </p:nvSpPr>
        <p:spPr bwMode="auto">
          <a:xfrm>
            <a:off x="762000" y="6484938"/>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455613" fontAlgn="base">
              <a:spcBef>
                <a:spcPct val="0"/>
              </a:spcBef>
              <a:spcAft>
                <a:spcPct val="0"/>
              </a:spcAft>
            </a:pPr>
            <a:r>
              <a:rPr lang="en-US" altLang="en-US">
                <a:latin typeface="Effra" panose="020B0603020203020204" pitchFamily="34" charset="0"/>
                <a:cs typeface="Arial" panose="020B0604020202020204" pitchFamily="34" charset="0"/>
              </a:rPr>
              <a:t>Quality Guidelines for Medtronic Distributors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a:extLst>
              <a:ext uri="{FF2B5EF4-FFF2-40B4-BE49-F238E27FC236}">
                <a16:creationId xmlns:a16="http://schemas.microsoft.com/office/drawing/2014/main" id="{3D463824-5D49-4CB2-807B-F38A1A260B06}"/>
              </a:ext>
            </a:extLst>
          </p:cNvPr>
          <p:cNvSpPr>
            <a:spLocks noGrp="1"/>
          </p:cNvSpPr>
          <p:nvPr>
            <p:ph type="sldNum" sz="quarter" idx="13"/>
          </p:nvPr>
        </p:nvSpPr>
        <p:spPr bwMode="auto">
          <a:xfrm>
            <a:off x="381000" y="6484938"/>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a:lnSpc>
                <a:spcPts val="1000"/>
              </a:lnSpc>
              <a:spcAft>
                <a:spcPct val="0"/>
              </a:spcAft>
              <a:buFontTx/>
              <a:buNone/>
            </a:pPr>
            <a:fld id="{BE6978D7-C532-43B6-BA88-2109BCC0F69A}" type="slidenum">
              <a:rPr lang="en-US" altLang="en-US" smtClean="0">
                <a:solidFill>
                  <a:srgbClr val="FFFFFF"/>
                </a:solidFill>
              </a:rPr>
              <a:pPr>
                <a:lnSpc>
                  <a:spcPts val="1000"/>
                </a:lnSpc>
                <a:spcAft>
                  <a:spcPct val="0"/>
                </a:spcAft>
                <a:buFontTx/>
                <a:buNone/>
              </a:pPr>
              <a:t>18</a:t>
            </a:fld>
            <a:endParaRPr lang="en-US" altLang="en-US" dirty="0">
              <a:solidFill>
                <a:srgbClr val="FFFFFF"/>
              </a:solidFill>
            </a:endParaRPr>
          </a:p>
        </p:txBody>
      </p:sp>
      <p:sp>
        <p:nvSpPr>
          <p:cNvPr id="6" name="Title 5">
            <a:extLst>
              <a:ext uri="{FF2B5EF4-FFF2-40B4-BE49-F238E27FC236}">
                <a16:creationId xmlns:a16="http://schemas.microsoft.com/office/drawing/2014/main" id="{AEE7B82B-1ED7-4880-A968-DFAC5F39AA18}"/>
              </a:ext>
            </a:extLst>
          </p:cNvPr>
          <p:cNvSpPr>
            <a:spLocks noGrp="1"/>
          </p:cNvSpPr>
          <p:nvPr>
            <p:ph type="title"/>
          </p:nvPr>
        </p:nvSpPr>
        <p:spPr>
          <a:xfrm>
            <a:off x="377825" y="373063"/>
            <a:ext cx="8382000" cy="266700"/>
          </a:xfrm>
        </p:spPr>
        <p:txBody>
          <a:bodyPr/>
          <a:lstStyle/>
          <a:p>
            <a:pPr defTabSz="456828" eaLnBrk="1" fontAlgn="auto" hangingPunct="1">
              <a:spcAft>
                <a:spcPts val="0"/>
              </a:spcAft>
              <a:defRPr/>
            </a:pPr>
            <a:r>
              <a:rPr lang="en-US" dirty="0"/>
              <a:t>Product handling</a:t>
            </a:r>
          </a:p>
        </p:txBody>
      </p:sp>
      <p:sp>
        <p:nvSpPr>
          <p:cNvPr id="5" name="Text Placeholder 4">
            <a:extLst>
              <a:ext uri="{FF2B5EF4-FFF2-40B4-BE49-F238E27FC236}">
                <a16:creationId xmlns:a16="http://schemas.microsoft.com/office/drawing/2014/main" id="{D6BDC1F7-51A3-4652-9FD2-D079B527D429}"/>
              </a:ext>
            </a:extLst>
          </p:cNvPr>
          <p:cNvSpPr>
            <a:spLocks noGrp="1"/>
          </p:cNvSpPr>
          <p:nvPr>
            <p:ph type="body" sz="quarter" idx="12"/>
          </p:nvPr>
        </p:nvSpPr>
        <p:spPr>
          <a:xfrm>
            <a:off x="377825" y="642938"/>
            <a:ext cx="8382000" cy="266700"/>
          </a:xfrm>
        </p:spPr>
        <p:txBody>
          <a:bodyPr rtlCol="0"/>
          <a:lstStyle/>
          <a:p>
            <a:pPr indent="-190409" defTabSz="456828" eaLnBrk="1" fontAlgn="auto" hangingPunct="1">
              <a:spcBef>
                <a:spcPts val="0"/>
              </a:spcBef>
              <a:defRPr/>
            </a:pPr>
            <a:r>
              <a:rPr lang="en-US" dirty="0"/>
              <a:t>Cleaning and pest control</a:t>
            </a:r>
          </a:p>
        </p:txBody>
      </p:sp>
      <p:sp>
        <p:nvSpPr>
          <p:cNvPr id="9" name="TextBox 8">
            <a:extLst>
              <a:ext uri="{FF2B5EF4-FFF2-40B4-BE49-F238E27FC236}">
                <a16:creationId xmlns:a16="http://schemas.microsoft.com/office/drawing/2014/main" id="{5E2A2399-B1F5-4CD4-BC14-2E403699B64C}"/>
              </a:ext>
            </a:extLst>
          </p:cNvPr>
          <p:cNvSpPr txBox="1"/>
          <p:nvPr/>
        </p:nvSpPr>
        <p:spPr>
          <a:xfrm>
            <a:off x="258763" y="4003675"/>
            <a:ext cx="4310062" cy="1384300"/>
          </a:xfrm>
          <a:prstGeom prst="rect">
            <a:avLst/>
          </a:prstGeom>
          <a:solidFill>
            <a:schemeClr val="accent3"/>
          </a:solidFill>
          <a:ln w="28575">
            <a:solidFill>
              <a:schemeClr val="accent1"/>
            </a:solidFill>
          </a:ln>
        </p:spPr>
        <p:txBody>
          <a:bodyPr wrap="square">
            <a:spAutoFit/>
          </a:bodyPr>
          <a:lstStyle/>
          <a:p>
            <a:pPr algn="ctr" eaLnBrk="1" hangingPunct="1">
              <a:defRPr/>
            </a:pPr>
            <a:r>
              <a:rPr lang="en-US" sz="1400" dirty="0"/>
              <a:t>PEST CONTROL</a:t>
            </a:r>
          </a:p>
          <a:p>
            <a:pPr algn="ctr" eaLnBrk="1" hangingPunct="1">
              <a:defRPr/>
            </a:pPr>
            <a:endParaRPr lang="en-US" sz="1400" dirty="0"/>
          </a:p>
          <a:p>
            <a:pPr marL="285750" indent="-285750" eaLnBrk="1" hangingPunct="1">
              <a:buFont typeface="Arial" panose="020B0604020202020204" pitchFamily="34" charset="0"/>
              <a:buChar char="•"/>
              <a:defRPr/>
            </a:pPr>
            <a:r>
              <a:rPr lang="en-US" sz="1400" dirty="0"/>
              <a:t>Products shall be stored free from pest, and pest control measures shall not have any adverse effect on products. </a:t>
            </a:r>
          </a:p>
          <a:p>
            <a:pPr marL="285750" indent="-285750" algn="ctr" eaLnBrk="1" hangingPunct="1">
              <a:buFont typeface="Arial" panose="020B0604020202020204" pitchFamily="34" charset="0"/>
              <a:buChar char="•"/>
              <a:defRPr/>
            </a:pPr>
            <a:endParaRPr lang="en-US" altLang="en-US" sz="1400" b="1" i="1" dirty="0"/>
          </a:p>
        </p:txBody>
      </p:sp>
      <p:pic>
        <p:nvPicPr>
          <p:cNvPr id="69638" name="Picture 4" descr="http://www.inglepestcontrol.com/images/image.gif">
            <a:extLst>
              <a:ext uri="{FF2B5EF4-FFF2-40B4-BE49-F238E27FC236}">
                <a16:creationId xmlns:a16="http://schemas.microsoft.com/office/drawing/2014/main" id="{466B3C50-91B6-4F4B-B18E-21455E8F6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54" t="6274" r="6419" b="6712"/>
          <a:stretch>
            <a:fillRect/>
          </a:stretch>
        </p:blipFill>
        <p:spPr bwMode="auto">
          <a:xfrm>
            <a:off x="5788025" y="3679825"/>
            <a:ext cx="1806575"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FF324F55-A4E1-4E75-8BB1-A36F0481591E}"/>
              </a:ext>
            </a:extLst>
          </p:cNvPr>
          <p:cNvSpPr txBox="1"/>
          <p:nvPr/>
        </p:nvSpPr>
        <p:spPr>
          <a:xfrm>
            <a:off x="258763" y="1279525"/>
            <a:ext cx="4408487" cy="2246769"/>
          </a:xfrm>
          <a:prstGeom prst="rect">
            <a:avLst/>
          </a:prstGeom>
          <a:solidFill>
            <a:schemeClr val="accent3"/>
          </a:solidFill>
          <a:ln w="28575">
            <a:solidFill>
              <a:schemeClr val="accent1"/>
            </a:solidFill>
          </a:ln>
        </p:spPr>
        <p:txBody>
          <a:bodyPr>
            <a:spAutoFit/>
          </a:bodyPr>
          <a:lstStyle/>
          <a:p>
            <a:pPr algn="ctr">
              <a:defRPr/>
            </a:pPr>
            <a:r>
              <a:rPr lang="en-US" sz="1400" dirty="0"/>
              <a:t>CLEANING</a:t>
            </a:r>
          </a:p>
          <a:p>
            <a:pPr algn="ctr">
              <a:defRPr/>
            </a:pPr>
            <a:endParaRPr lang="en-US" sz="1400" dirty="0"/>
          </a:p>
          <a:p>
            <a:pPr marL="285750" indent="-285750">
              <a:buFont typeface="Arial" panose="020B0604020202020204" pitchFamily="34" charset="0"/>
              <a:buChar char="•"/>
              <a:defRPr/>
            </a:pPr>
            <a:r>
              <a:rPr lang="en-US" sz="1400" dirty="0"/>
              <a:t>Storage areas should be cleaned and accumulated waste removed at regular intervals. The frequency and methods of cleaning the premises and areas should be recorded.</a:t>
            </a:r>
          </a:p>
          <a:p>
            <a:pPr marL="285750" indent="-285750">
              <a:buFont typeface="Arial" panose="020B0604020202020204" pitchFamily="34" charset="0"/>
              <a:buChar char="•"/>
              <a:defRPr/>
            </a:pPr>
            <a:endParaRPr lang="en-US" sz="1400" dirty="0"/>
          </a:p>
          <a:p>
            <a:pPr marL="285750" indent="-285750">
              <a:buFont typeface="Arial" panose="020B0604020202020204" pitchFamily="34" charset="0"/>
              <a:buChar char="•"/>
              <a:defRPr/>
            </a:pPr>
            <a:r>
              <a:rPr lang="en-US" sz="1400" dirty="0"/>
              <a:t>Smoking, eating and drinking should be permitted only in segregated areas, and not in those areas used for storage and handling of the product.</a:t>
            </a:r>
          </a:p>
        </p:txBody>
      </p:sp>
      <p:pic>
        <p:nvPicPr>
          <p:cNvPr id="69640" name="Picture 6" descr="http://www.acleaninglady.com/i/cleaning.jpg">
            <a:extLst>
              <a:ext uri="{FF2B5EF4-FFF2-40B4-BE49-F238E27FC236}">
                <a16:creationId xmlns:a16="http://schemas.microsoft.com/office/drawing/2014/main" id="{1E68DB89-13C5-480A-A6BF-0F063B06D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776288"/>
            <a:ext cx="1903412"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Footer Placeholder 1">
            <a:extLst>
              <a:ext uri="{FF2B5EF4-FFF2-40B4-BE49-F238E27FC236}">
                <a16:creationId xmlns:a16="http://schemas.microsoft.com/office/drawing/2014/main" id="{6629CD1C-10FB-4B90-A89A-DF85717601C0}"/>
              </a:ext>
            </a:extLst>
          </p:cNvPr>
          <p:cNvSpPr>
            <a:spLocks noGrp="1"/>
          </p:cNvSpPr>
          <p:nvPr>
            <p:ph type="ftr" sz="quarter" idx="14"/>
          </p:nvPr>
        </p:nvSpPr>
        <p:spPr bwMode="auto">
          <a:xfrm>
            <a:off x="762000" y="6484938"/>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455613" fontAlgn="base">
              <a:spcBef>
                <a:spcPct val="0"/>
              </a:spcBef>
              <a:spcAft>
                <a:spcPct val="0"/>
              </a:spcAft>
            </a:pPr>
            <a:r>
              <a:rPr lang="en-US" altLang="en-US">
                <a:latin typeface="Effra" panose="020B0603020203020204" pitchFamily="34" charset="0"/>
                <a:cs typeface="Arial" panose="020B0604020202020204" pitchFamily="34" charset="0"/>
              </a:rPr>
              <a:t>Quality Guidelines for Medtronic Distributors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a:extLst>
              <a:ext uri="{FF2B5EF4-FFF2-40B4-BE49-F238E27FC236}">
                <a16:creationId xmlns:a16="http://schemas.microsoft.com/office/drawing/2014/main" id="{65A6C88D-590B-4AD4-9154-4F7C973C1A5A}"/>
              </a:ext>
            </a:extLst>
          </p:cNvPr>
          <p:cNvSpPr>
            <a:spLocks noGrp="1"/>
          </p:cNvSpPr>
          <p:nvPr>
            <p:ph type="sldNum" sz="quarter" idx="13"/>
          </p:nvPr>
        </p:nvSpPr>
        <p:spPr bwMode="auto">
          <a:xfrm>
            <a:off x="381000" y="6484938"/>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a:lnSpc>
                <a:spcPts val="1000"/>
              </a:lnSpc>
              <a:spcAft>
                <a:spcPct val="0"/>
              </a:spcAft>
              <a:buFontTx/>
              <a:buNone/>
            </a:pPr>
            <a:fld id="{41394591-50EE-4238-BA21-6D708F2ED090}" type="slidenum">
              <a:rPr lang="en-US" altLang="en-US" smtClean="0">
                <a:solidFill>
                  <a:srgbClr val="FFFFFF"/>
                </a:solidFill>
              </a:rPr>
              <a:pPr>
                <a:lnSpc>
                  <a:spcPts val="1000"/>
                </a:lnSpc>
                <a:spcAft>
                  <a:spcPct val="0"/>
                </a:spcAft>
                <a:buFontTx/>
                <a:buNone/>
              </a:pPr>
              <a:t>19</a:t>
            </a:fld>
            <a:endParaRPr lang="en-US" altLang="en-US">
              <a:solidFill>
                <a:srgbClr val="FFFFFF"/>
              </a:solidFill>
            </a:endParaRPr>
          </a:p>
        </p:txBody>
      </p:sp>
      <p:sp>
        <p:nvSpPr>
          <p:cNvPr id="6" name="Title 5">
            <a:extLst>
              <a:ext uri="{FF2B5EF4-FFF2-40B4-BE49-F238E27FC236}">
                <a16:creationId xmlns:a16="http://schemas.microsoft.com/office/drawing/2014/main" id="{AA99F75D-4EF0-45B3-BCBB-C024E2FC66BC}"/>
              </a:ext>
            </a:extLst>
          </p:cNvPr>
          <p:cNvSpPr>
            <a:spLocks noGrp="1"/>
          </p:cNvSpPr>
          <p:nvPr>
            <p:ph type="title"/>
          </p:nvPr>
        </p:nvSpPr>
        <p:spPr>
          <a:xfrm>
            <a:off x="377825" y="373063"/>
            <a:ext cx="8382000" cy="266700"/>
          </a:xfrm>
        </p:spPr>
        <p:txBody>
          <a:bodyPr/>
          <a:lstStyle/>
          <a:p>
            <a:pPr defTabSz="456828" eaLnBrk="1" fontAlgn="auto" hangingPunct="1">
              <a:spcAft>
                <a:spcPts val="0"/>
              </a:spcAft>
              <a:defRPr/>
            </a:pPr>
            <a:r>
              <a:rPr lang="en-US" dirty="0"/>
              <a:t>Product handling</a:t>
            </a:r>
          </a:p>
        </p:txBody>
      </p:sp>
      <p:sp>
        <p:nvSpPr>
          <p:cNvPr id="5" name="Text Placeholder 4">
            <a:extLst>
              <a:ext uri="{FF2B5EF4-FFF2-40B4-BE49-F238E27FC236}">
                <a16:creationId xmlns:a16="http://schemas.microsoft.com/office/drawing/2014/main" id="{2203193F-71EB-42FA-94D0-FC779AC098CF}"/>
              </a:ext>
            </a:extLst>
          </p:cNvPr>
          <p:cNvSpPr>
            <a:spLocks noGrp="1"/>
          </p:cNvSpPr>
          <p:nvPr>
            <p:ph type="body" sz="quarter" idx="12"/>
          </p:nvPr>
        </p:nvSpPr>
        <p:spPr>
          <a:xfrm>
            <a:off x="377825" y="642938"/>
            <a:ext cx="8382000" cy="266700"/>
          </a:xfrm>
        </p:spPr>
        <p:txBody>
          <a:bodyPr rtlCol="0"/>
          <a:lstStyle/>
          <a:p>
            <a:pPr indent="-190409" defTabSz="456828" eaLnBrk="1" fontAlgn="auto" hangingPunct="1">
              <a:spcBef>
                <a:spcPts val="0"/>
              </a:spcBef>
              <a:defRPr/>
            </a:pPr>
            <a:r>
              <a:rPr lang="en-US" sz="1800" dirty="0"/>
              <a:t>Temperature / humidity control AND Special conditions</a:t>
            </a:r>
          </a:p>
        </p:txBody>
      </p:sp>
      <p:sp>
        <p:nvSpPr>
          <p:cNvPr id="2" name="Rectangle 1">
            <a:extLst>
              <a:ext uri="{FF2B5EF4-FFF2-40B4-BE49-F238E27FC236}">
                <a16:creationId xmlns:a16="http://schemas.microsoft.com/office/drawing/2014/main" id="{6F4E2D65-1FBE-487D-9827-24A6BCC9D901}"/>
              </a:ext>
            </a:extLst>
          </p:cNvPr>
          <p:cNvSpPr/>
          <p:nvPr/>
        </p:nvSpPr>
        <p:spPr>
          <a:xfrm>
            <a:off x="287338" y="1271588"/>
            <a:ext cx="4849812" cy="3970337"/>
          </a:xfrm>
          <a:prstGeom prst="rect">
            <a:avLst/>
          </a:prstGeom>
        </p:spPr>
        <p:txBody>
          <a:bodyPr>
            <a:spAutoFit/>
          </a:bodyPr>
          <a:lstStyle/>
          <a:p>
            <a:pPr marL="285750" indent="-285750" defTabSz="914400" eaLnBrk="1" hangingPunct="1">
              <a:buFont typeface="Arial" panose="020B0604020202020204" pitchFamily="34" charset="0"/>
              <a:buChar char="•"/>
              <a:defRPr/>
            </a:pPr>
            <a:r>
              <a:rPr lang="en-US" altLang="en-US" dirty="0">
                <a:solidFill>
                  <a:srgbClr val="212121"/>
                </a:solidFill>
              </a:rPr>
              <a:t>Product shall be handled (during storage and transportation) as per temperature / humidity and/or other special handling conditions according to the products labels.</a:t>
            </a:r>
          </a:p>
          <a:p>
            <a:pPr defTabSz="914400" eaLnBrk="1" hangingPunct="1">
              <a:defRPr/>
            </a:pPr>
            <a:endParaRPr lang="en-US" altLang="en-US" dirty="0">
              <a:solidFill>
                <a:srgbClr val="212121"/>
              </a:solidFill>
            </a:endParaRPr>
          </a:p>
          <a:p>
            <a:pPr marL="285750" indent="-285750" defTabSz="914400" eaLnBrk="1" hangingPunct="1">
              <a:buFont typeface="Arial" panose="020B0604020202020204" pitchFamily="34" charset="0"/>
              <a:buChar char="•"/>
              <a:defRPr/>
            </a:pPr>
            <a:r>
              <a:rPr lang="en-US" altLang="en-US" dirty="0">
                <a:solidFill>
                  <a:srgbClr val="212121"/>
                </a:solidFill>
              </a:rPr>
              <a:t> Registration and monitoring of temperature and humidity is required as per contract. </a:t>
            </a:r>
          </a:p>
          <a:p>
            <a:pPr defTabSz="914400" eaLnBrk="1" hangingPunct="1">
              <a:defRPr/>
            </a:pPr>
            <a:endParaRPr lang="en-US" altLang="en-US" dirty="0">
              <a:solidFill>
                <a:srgbClr val="212121"/>
              </a:solidFill>
            </a:endParaRPr>
          </a:p>
          <a:p>
            <a:pPr marL="285750" indent="-285750" defTabSz="914400" eaLnBrk="1" hangingPunct="1">
              <a:buFont typeface="Arial" panose="020B0604020202020204" pitchFamily="34" charset="0"/>
              <a:buChar char="•"/>
              <a:defRPr/>
            </a:pPr>
            <a:r>
              <a:rPr lang="en-US" altLang="en-US" dirty="0">
                <a:solidFill>
                  <a:srgbClr val="212121"/>
                </a:solidFill>
              </a:rPr>
              <a:t>The sensors are calibrated regularly and calibration status is indicated on the sensors.</a:t>
            </a:r>
          </a:p>
          <a:p>
            <a:pPr defTabSz="914400" eaLnBrk="1" hangingPunct="1">
              <a:defRPr/>
            </a:pPr>
            <a:endParaRPr lang="en-US" altLang="en-US" dirty="0">
              <a:solidFill>
                <a:srgbClr val="212121"/>
              </a:solidFill>
            </a:endParaRPr>
          </a:p>
          <a:p>
            <a:pPr marL="285750" indent="-285750" defTabSz="914400" eaLnBrk="1" hangingPunct="1">
              <a:buFont typeface="Arial" panose="020B0604020202020204" pitchFamily="34" charset="0"/>
              <a:buChar char="•"/>
              <a:defRPr/>
            </a:pPr>
            <a:r>
              <a:rPr lang="en-US" altLang="en-US" dirty="0">
                <a:solidFill>
                  <a:srgbClr val="212121"/>
                </a:solidFill>
              </a:rPr>
              <a:t> Excursions shall be investigated, product segregated and dispositioned</a:t>
            </a:r>
            <a:endParaRPr lang="en-US" altLang="en-US" dirty="0"/>
          </a:p>
        </p:txBody>
      </p:sp>
      <p:pic>
        <p:nvPicPr>
          <p:cNvPr id="70662" name="Picture 2">
            <a:extLst>
              <a:ext uri="{FF2B5EF4-FFF2-40B4-BE49-F238E27FC236}">
                <a16:creationId xmlns:a16="http://schemas.microsoft.com/office/drawing/2014/main" id="{A9BDBFD1-01B4-4812-8051-072380325F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0225" y="1846263"/>
            <a:ext cx="26479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Footer Placeholder 2">
            <a:extLst>
              <a:ext uri="{FF2B5EF4-FFF2-40B4-BE49-F238E27FC236}">
                <a16:creationId xmlns:a16="http://schemas.microsoft.com/office/drawing/2014/main" id="{87F73A1F-7D93-49E5-B799-DA71D6540371}"/>
              </a:ext>
            </a:extLst>
          </p:cNvPr>
          <p:cNvSpPr>
            <a:spLocks noGrp="1"/>
          </p:cNvSpPr>
          <p:nvPr>
            <p:ph type="ftr" sz="quarter" idx="14"/>
          </p:nvPr>
        </p:nvSpPr>
        <p:spPr bwMode="auto">
          <a:xfrm>
            <a:off x="762000" y="6484938"/>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455613" fontAlgn="base">
              <a:spcBef>
                <a:spcPct val="0"/>
              </a:spcBef>
              <a:spcAft>
                <a:spcPct val="0"/>
              </a:spcAft>
            </a:pPr>
            <a:r>
              <a:rPr lang="en-US" altLang="en-US">
                <a:latin typeface="Effra" panose="020B0603020203020204" pitchFamily="34" charset="0"/>
                <a:cs typeface="Arial" panose="020B0604020202020204" pitchFamily="34" charset="0"/>
              </a:rPr>
              <a:t>Quality Guidelines for Medtronic Distributors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a:extLst>
              <a:ext uri="{FF2B5EF4-FFF2-40B4-BE49-F238E27FC236}">
                <a16:creationId xmlns:a16="http://schemas.microsoft.com/office/drawing/2014/main" id="{381145FF-2F6A-40A6-9CCF-93626630AB67}"/>
              </a:ext>
            </a:extLst>
          </p:cNvPr>
          <p:cNvSpPr>
            <a:spLocks noGrp="1"/>
          </p:cNvSpPr>
          <p:nvPr>
            <p:ph type="sldNum" sz="quarter" idx="13"/>
          </p:nvPr>
        </p:nvSpPr>
        <p:spPr bwMode="auto">
          <a:xfrm>
            <a:off x="381000" y="6502959"/>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a:lnSpc>
                <a:spcPts val="1000"/>
              </a:lnSpc>
              <a:spcAft>
                <a:spcPct val="0"/>
              </a:spcAft>
              <a:buFontTx/>
              <a:buNone/>
            </a:pPr>
            <a:fld id="{B6B93E0F-0B52-4151-87BA-03A0AD51D9DB}" type="slidenum">
              <a:rPr lang="en-US" altLang="en-US" smtClean="0">
                <a:solidFill>
                  <a:srgbClr val="FFFFFF"/>
                </a:solidFill>
              </a:rPr>
              <a:pPr>
                <a:lnSpc>
                  <a:spcPts val="1000"/>
                </a:lnSpc>
                <a:spcAft>
                  <a:spcPct val="0"/>
                </a:spcAft>
                <a:buFontTx/>
                <a:buNone/>
              </a:pPr>
              <a:t>2</a:t>
            </a:fld>
            <a:endParaRPr lang="en-US" altLang="en-US" dirty="0">
              <a:solidFill>
                <a:srgbClr val="FFFFFF"/>
              </a:solidFill>
            </a:endParaRPr>
          </a:p>
        </p:txBody>
      </p:sp>
      <p:sp>
        <p:nvSpPr>
          <p:cNvPr id="6" name="Title 5">
            <a:extLst>
              <a:ext uri="{FF2B5EF4-FFF2-40B4-BE49-F238E27FC236}">
                <a16:creationId xmlns:a16="http://schemas.microsoft.com/office/drawing/2014/main" id="{BFBB4B62-0FD9-4862-84BF-75F51E0C6210}"/>
              </a:ext>
            </a:extLst>
          </p:cNvPr>
          <p:cNvSpPr>
            <a:spLocks noGrp="1"/>
          </p:cNvSpPr>
          <p:nvPr>
            <p:ph type="title"/>
          </p:nvPr>
        </p:nvSpPr>
        <p:spPr>
          <a:xfrm>
            <a:off x="377825" y="373063"/>
            <a:ext cx="8382000" cy="266700"/>
          </a:xfrm>
        </p:spPr>
        <p:txBody>
          <a:bodyPr/>
          <a:lstStyle/>
          <a:p>
            <a:pPr defTabSz="456828" eaLnBrk="1" fontAlgn="auto" hangingPunct="1">
              <a:spcAft>
                <a:spcPts val="0"/>
              </a:spcAft>
              <a:defRPr/>
            </a:pPr>
            <a:r>
              <a:rPr lang="en-US" dirty="0"/>
              <a:t>Quality guidelines for distributors</a:t>
            </a:r>
          </a:p>
        </p:txBody>
      </p:sp>
      <p:sp>
        <p:nvSpPr>
          <p:cNvPr id="5" name="Text Placeholder 4">
            <a:extLst>
              <a:ext uri="{FF2B5EF4-FFF2-40B4-BE49-F238E27FC236}">
                <a16:creationId xmlns:a16="http://schemas.microsoft.com/office/drawing/2014/main" id="{C5D72005-FFD0-46FA-AC04-5FED1AE25735}"/>
              </a:ext>
            </a:extLst>
          </p:cNvPr>
          <p:cNvSpPr>
            <a:spLocks noGrp="1"/>
          </p:cNvSpPr>
          <p:nvPr>
            <p:ph type="body" sz="quarter" idx="12"/>
          </p:nvPr>
        </p:nvSpPr>
        <p:spPr>
          <a:xfrm>
            <a:off x="377825" y="657785"/>
            <a:ext cx="8382000" cy="266700"/>
          </a:xfrm>
        </p:spPr>
        <p:txBody>
          <a:bodyPr rtlCol="0"/>
          <a:lstStyle/>
          <a:p>
            <a:pPr indent="-190409" defTabSz="456828" eaLnBrk="1" fontAlgn="auto" hangingPunct="1">
              <a:spcBef>
                <a:spcPts val="0"/>
              </a:spcBef>
              <a:defRPr/>
            </a:pPr>
            <a:r>
              <a:rPr lang="en-US" dirty="0"/>
              <a:t>contents</a:t>
            </a:r>
          </a:p>
        </p:txBody>
      </p:sp>
      <p:sp>
        <p:nvSpPr>
          <p:cNvPr id="2" name="Content Placeholder 1">
            <a:extLst>
              <a:ext uri="{FF2B5EF4-FFF2-40B4-BE49-F238E27FC236}">
                <a16:creationId xmlns:a16="http://schemas.microsoft.com/office/drawing/2014/main" id="{4C13CBE0-49F5-4D11-9DCD-C1F72F5EE98E}"/>
              </a:ext>
            </a:extLst>
          </p:cNvPr>
          <p:cNvSpPr>
            <a:spLocks noGrp="1"/>
          </p:cNvSpPr>
          <p:nvPr>
            <p:ph idx="1"/>
          </p:nvPr>
        </p:nvSpPr>
        <p:spPr>
          <a:xfrm>
            <a:off x="1076325" y="1282700"/>
            <a:ext cx="6524625" cy="2955925"/>
          </a:xfrm>
        </p:spPr>
        <p:txBody>
          <a:bodyPr/>
          <a:lstStyle/>
          <a:p>
            <a:pPr>
              <a:lnSpc>
                <a:spcPts val="2400"/>
              </a:lnSpc>
              <a:buFont typeface="Arial" panose="020B0604020202020204" pitchFamily="34" charset="0"/>
              <a:buChar char="•"/>
              <a:defRPr/>
            </a:pPr>
            <a:r>
              <a:rPr lang="en-US" sz="2400" b="1" dirty="0"/>
              <a:t>Product Complaints</a:t>
            </a:r>
          </a:p>
          <a:p>
            <a:pPr>
              <a:lnSpc>
                <a:spcPts val="2400"/>
              </a:lnSpc>
              <a:buFont typeface="Arial" panose="020B0604020202020204" pitchFamily="34" charset="0"/>
              <a:buChar char="•"/>
              <a:defRPr/>
            </a:pPr>
            <a:r>
              <a:rPr lang="en-US" sz="2400" b="1" dirty="0"/>
              <a:t>Field Corrective Actions (FCAs)</a:t>
            </a:r>
          </a:p>
          <a:p>
            <a:pPr>
              <a:lnSpc>
                <a:spcPts val="2400"/>
              </a:lnSpc>
              <a:buFont typeface="Arial" panose="020B0604020202020204" pitchFamily="34" charset="0"/>
              <a:buChar char="•"/>
              <a:defRPr/>
            </a:pPr>
            <a:r>
              <a:rPr lang="en-US" sz="2400" b="1" dirty="0"/>
              <a:t>Product Handling</a:t>
            </a:r>
          </a:p>
          <a:p>
            <a:pPr>
              <a:lnSpc>
                <a:spcPts val="2400"/>
              </a:lnSpc>
              <a:buFont typeface="Arial" panose="020B0604020202020204" pitchFamily="34" charset="0"/>
              <a:buChar char="•"/>
              <a:defRPr/>
            </a:pPr>
            <a:r>
              <a:rPr lang="en-US" sz="2400" b="1" dirty="0"/>
              <a:t>Change Control</a:t>
            </a:r>
          </a:p>
          <a:p>
            <a:pPr marL="0" indent="0">
              <a:lnSpc>
                <a:spcPts val="2400"/>
              </a:lnSpc>
              <a:buNone/>
              <a:defRPr/>
            </a:pPr>
            <a:endParaRPr lang="en-US" sz="2400" b="1" dirty="0"/>
          </a:p>
          <a:p>
            <a:pPr marL="0" indent="0">
              <a:lnSpc>
                <a:spcPts val="2400"/>
              </a:lnSpc>
              <a:buNone/>
              <a:defRPr/>
            </a:pPr>
            <a:r>
              <a:rPr lang="en-US" sz="2400" b="1" dirty="0"/>
              <a:t>APPENDIX: How to use mPXR to report a product complaint</a:t>
            </a:r>
          </a:p>
          <a:p>
            <a:pPr marL="0" indent="0">
              <a:buNone/>
              <a:defRPr/>
            </a:pPr>
            <a:endParaRPr lang="en-US" b="1" dirty="0"/>
          </a:p>
        </p:txBody>
      </p:sp>
      <p:sp>
        <p:nvSpPr>
          <p:cNvPr id="36870" name="Footer Placeholder 2">
            <a:extLst>
              <a:ext uri="{FF2B5EF4-FFF2-40B4-BE49-F238E27FC236}">
                <a16:creationId xmlns:a16="http://schemas.microsoft.com/office/drawing/2014/main" id="{28D0BB68-31DA-4B2D-943C-DB7CF751FF2B}"/>
              </a:ext>
            </a:extLst>
          </p:cNvPr>
          <p:cNvSpPr>
            <a:spLocks noGrp="1"/>
          </p:cNvSpPr>
          <p:nvPr>
            <p:ph type="ftr" sz="quarter" idx="14"/>
          </p:nvPr>
        </p:nvSpPr>
        <p:spPr bwMode="auto">
          <a:xfrm>
            <a:off x="762000" y="6484937"/>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455613" fontAlgn="base">
              <a:spcBef>
                <a:spcPct val="0"/>
              </a:spcBef>
              <a:spcAft>
                <a:spcPct val="0"/>
              </a:spcAft>
            </a:pPr>
            <a:r>
              <a:rPr lang="en-US" altLang="en-US" dirty="0">
                <a:latin typeface="Effra" panose="020B0603020203020204" pitchFamily="34" charset="0"/>
                <a:cs typeface="Arial" panose="020B0604020202020204" pitchFamily="34" charset="0"/>
              </a:rPr>
              <a:t>Quality Guidelines for Medtronic Distributors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4989-8974-4221-971B-5C3A7CDB455D}"/>
              </a:ext>
            </a:extLst>
          </p:cNvPr>
          <p:cNvSpPr>
            <a:spLocks noGrp="1"/>
          </p:cNvSpPr>
          <p:nvPr>
            <p:ph type="title"/>
          </p:nvPr>
        </p:nvSpPr>
        <p:spPr>
          <a:xfrm>
            <a:off x="2005965" y="2535555"/>
            <a:ext cx="5132070" cy="483870"/>
          </a:xfrm>
        </p:spPr>
        <p:txBody>
          <a:bodyPr>
            <a:normAutofit fontScale="90000"/>
          </a:bodyPr>
          <a:lstStyle/>
          <a:p>
            <a:pPr algn="ctr" defTabSz="456828" eaLnBrk="1" fontAlgn="auto" hangingPunct="1">
              <a:lnSpc>
                <a:spcPct val="100000"/>
              </a:lnSpc>
              <a:spcAft>
                <a:spcPts val="0"/>
              </a:spcAft>
              <a:defRPr/>
            </a:pPr>
            <a:r>
              <a:rPr lang="en-US" sz="4000" dirty="0"/>
              <a:t>Change control</a:t>
            </a:r>
          </a:p>
        </p:txBody>
      </p:sp>
    </p:spTree>
    <p:extLst>
      <p:ext uri="{BB962C8B-B14F-4D97-AF65-F5344CB8AC3E}">
        <p14:creationId xmlns:p14="http://schemas.microsoft.com/office/powerpoint/2010/main" val="2825162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a:extLst>
              <a:ext uri="{FF2B5EF4-FFF2-40B4-BE49-F238E27FC236}">
                <a16:creationId xmlns:a16="http://schemas.microsoft.com/office/drawing/2014/main" id="{44789A3A-5CCA-49B1-9BFE-F07A39BCBF00}"/>
              </a:ext>
            </a:extLst>
          </p:cNvPr>
          <p:cNvSpPr>
            <a:spLocks noGrp="1"/>
          </p:cNvSpPr>
          <p:nvPr>
            <p:ph type="sldNum" sz="quarter" idx="16"/>
          </p:nvPr>
        </p:nvSpPr>
        <p:spPr bwMode="auto">
          <a:xfrm>
            <a:off x="381000" y="6494232"/>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a:lnSpc>
                <a:spcPts val="1000"/>
              </a:lnSpc>
              <a:spcAft>
                <a:spcPct val="0"/>
              </a:spcAft>
              <a:buFontTx/>
              <a:buNone/>
            </a:pPr>
            <a:fld id="{A2B2A6E9-D554-40A8-8582-8E423B786DED}" type="slidenum">
              <a:rPr lang="en-US" altLang="en-US" smtClean="0">
                <a:solidFill>
                  <a:srgbClr val="FFFFFF"/>
                </a:solidFill>
              </a:rPr>
              <a:pPr>
                <a:lnSpc>
                  <a:spcPts val="1000"/>
                </a:lnSpc>
                <a:spcAft>
                  <a:spcPct val="0"/>
                </a:spcAft>
                <a:buFontTx/>
                <a:buNone/>
              </a:pPr>
              <a:t>21</a:t>
            </a:fld>
            <a:endParaRPr lang="en-US" altLang="en-US">
              <a:solidFill>
                <a:srgbClr val="FFFFFF"/>
              </a:solidFill>
            </a:endParaRPr>
          </a:p>
        </p:txBody>
      </p:sp>
      <p:sp>
        <p:nvSpPr>
          <p:cNvPr id="72707" name="Footer Placeholder 3">
            <a:extLst>
              <a:ext uri="{FF2B5EF4-FFF2-40B4-BE49-F238E27FC236}">
                <a16:creationId xmlns:a16="http://schemas.microsoft.com/office/drawing/2014/main" id="{D69113C5-A9D9-4E40-B394-49774DFCF33E}"/>
              </a:ext>
            </a:extLst>
          </p:cNvPr>
          <p:cNvSpPr>
            <a:spLocks noGrp="1"/>
          </p:cNvSpPr>
          <p:nvPr>
            <p:ph type="ftr" sz="quarter" idx="17"/>
          </p:nvPr>
        </p:nvSpPr>
        <p:spPr bwMode="auto">
          <a:xfrm>
            <a:off x="762000" y="6494232"/>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defTabSz="455613" fontAlgn="base">
              <a:lnSpc>
                <a:spcPts val="1000"/>
              </a:lnSpc>
              <a:spcBef>
                <a:spcPct val="0"/>
              </a:spcBef>
              <a:spcAft>
                <a:spcPct val="0"/>
              </a:spcAft>
              <a:buFontTx/>
              <a:buNone/>
            </a:pPr>
            <a:r>
              <a:rPr lang="en-US" altLang="en-US">
                <a:solidFill>
                  <a:srgbClr val="FFFFFF"/>
                </a:solidFill>
                <a:cs typeface="Arial" panose="020B0604020202020204" pitchFamily="34" charset="0"/>
              </a:rPr>
              <a:t>Quality Guidelines for Medtronic Distributors</a:t>
            </a:r>
          </a:p>
        </p:txBody>
      </p:sp>
      <p:sp>
        <p:nvSpPr>
          <p:cNvPr id="3" name="Title 2">
            <a:extLst>
              <a:ext uri="{FF2B5EF4-FFF2-40B4-BE49-F238E27FC236}">
                <a16:creationId xmlns:a16="http://schemas.microsoft.com/office/drawing/2014/main" id="{E3846C0B-7488-4738-9A93-B34B75EBC558}"/>
              </a:ext>
            </a:extLst>
          </p:cNvPr>
          <p:cNvSpPr>
            <a:spLocks noGrp="1"/>
          </p:cNvSpPr>
          <p:nvPr>
            <p:ph type="title"/>
          </p:nvPr>
        </p:nvSpPr>
        <p:spPr>
          <a:xfrm>
            <a:off x="377825" y="373063"/>
            <a:ext cx="8382000" cy="266700"/>
          </a:xfrm>
        </p:spPr>
        <p:txBody>
          <a:bodyPr/>
          <a:lstStyle/>
          <a:p>
            <a:pPr defTabSz="456828" eaLnBrk="1" fontAlgn="auto" hangingPunct="1">
              <a:defRPr/>
            </a:pPr>
            <a:r>
              <a:rPr lang="en-US" dirty="0"/>
              <a:t>CHANGE CONTROL PROCESS</a:t>
            </a:r>
          </a:p>
        </p:txBody>
      </p:sp>
      <p:sp>
        <p:nvSpPr>
          <p:cNvPr id="33799" name="Content Placeholder 5">
            <a:extLst>
              <a:ext uri="{FF2B5EF4-FFF2-40B4-BE49-F238E27FC236}">
                <a16:creationId xmlns:a16="http://schemas.microsoft.com/office/drawing/2014/main" id="{B30AB6B8-DBDC-43FF-B8C0-17D58621C9B3}"/>
              </a:ext>
            </a:extLst>
          </p:cNvPr>
          <p:cNvSpPr>
            <a:spLocks noGrp="1"/>
          </p:cNvSpPr>
          <p:nvPr>
            <p:ph idx="12"/>
          </p:nvPr>
        </p:nvSpPr>
        <p:spPr>
          <a:xfrm>
            <a:off x="273050" y="1004888"/>
            <a:ext cx="4192588" cy="3879850"/>
          </a:xfrm>
        </p:spPr>
        <p:txBody>
          <a:bodyPr/>
          <a:lstStyle/>
          <a:p>
            <a:pPr marL="190500" indent="0" eaLnBrk="1" hangingPunct="1">
              <a:lnSpc>
                <a:spcPts val="1838"/>
              </a:lnSpc>
              <a:buNone/>
              <a:defRPr/>
            </a:pPr>
            <a:r>
              <a:rPr lang="en-US" altLang="en-US" sz="1400" dirty="0">
                <a:latin typeface="Effra" pitchFamily="34" charset="0"/>
              </a:rPr>
              <a:t>REASONS FOR CHANGE CONTROL</a:t>
            </a:r>
          </a:p>
          <a:p>
            <a:pPr marL="190500" indent="0" eaLnBrk="1" hangingPunct="1">
              <a:lnSpc>
                <a:spcPts val="1838"/>
              </a:lnSpc>
              <a:buFont typeface="Wingdings" charset="2"/>
              <a:buNone/>
              <a:defRPr/>
            </a:pPr>
            <a:endParaRPr lang="en-US" altLang="en-US" sz="1400" dirty="0">
              <a:latin typeface="Effra" pitchFamily="34" charset="0"/>
            </a:endParaRPr>
          </a:p>
          <a:p>
            <a:pPr marL="569817" lvl="1" indent="-188913" eaLnBrk="1" hangingPunct="1">
              <a:defRPr/>
            </a:pPr>
            <a:r>
              <a:rPr lang="en-US" altLang="en-US" sz="1400" dirty="0">
                <a:latin typeface="Effra" pitchFamily="34" charset="0"/>
              </a:rPr>
              <a:t>Protect our internal and external customers</a:t>
            </a:r>
          </a:p>
          <a:p>
            <a:pPr marL="380904" lvl="1" indent="0" eaLnBrk="1" hangingPunct="1">
              <a:buFont typeface="Wingdings" panose="05000000000000000000" pitchFamily="2" charset="2"/>
              <a:buNone/>
              <a:defRPr/>
            </a:pPr>
            <a:endParaRPr lang="en-US" altLang="en-US" sz="1400" dirty="0">
              <a:latin typeface="Effra" pitchFamily="34" charset="0"/>
            </a:endParaRPr>
          </a:p>
          <a:p>
            <a:pPr marL="569817" lvl="1" indent="-188913" eaLnBrk="1" hangingPunct="1">
              <a:defRPr/>
            </a:pPr>
            <a:r>
              <a:rPr lang="en-US" altLang="en-US" sz="1400" dirty="0">
                <a:latin typeface="Effra" pitchFamily="34" charset="0"/>
              </a:rPr>
              <a:t>Meet Regulatory requirements</a:t>
            </a:r>
          </a:p>
          <a:p>
            <a:pPr marL="380904" lvl="1" indent="0" eaLnBrk="1" hangingPunct="1">
              <a:buFont typeface="Wingdings" panose="05000000000000000000" pitchFamily="2" charset="2"/>
              <a:buNone/>
              <a:defRPr/>
            </a:pPr>
            <a:endParaRPr lang="en-US" altLang="en-US" sz="1400" dirty="0">
              <a:latin typeface="Effra" pitchFamily="34" charset="0"/>
            </a:endParaRPr>
          </a:p>
          <a:p>
            <a:pPr marL="569817" lvl="1" indent="-188913" eaLnBrk="1" hangingPunct="1">
              <a:defRPr/>
            </a:pPr>
            <a:r>
              <a:rPr lang="en-US" altLang="en-US" sz="1400" dirty="0">
                <a:latin typeface="Effra" pitchFamily="34" charset="0"/>
              </a:rPr>
              <a:t>Meet Medtronic Policies and Procedures</a:t>
            </a:r>
          </a:p>
        </p:txBody>
      </p:sp>
      <p:sp>
        <p:nvSpPr>
          <p:cNvPr id="10" name="Content Placeholder 5">
            <a:extLst>
              <a:ext uri="{FF2B5EF4-FFF2-40B4-BE49-F238E27FC236}">
                <a16:creationId xmlns:a16="http://schemas.microsoft.com/office/drawing/2014/main" id="{EB84D9B6-F127-4F3D-BB65-691DB6D8E483}"/>
              </a:ext>
            </a:extLst>
          </p:cNvPr>
          <p:cNvSpPr>
            <a:spLocks noGrp="1"/>
          </p:cNvSpPr>
          <p:nvPr>
            <p:ph idx="12"/>
          </p:nvPr>
        </p:nvSpPr>
        <p:spPr>
          <a:xfrm>
            <a:off x="4649788" y="949325"/>
            <a:ext cx="4192587" cy="3879850"/>
          </a:xfrm>
        </p:spPr>
        <p:txBody>
          <a:bodyPr/>
          <a:lstStyle/>
          <a:p>
            <a:pPr marL="190500" indent="0" eaLnBrk="1" hangingPunct="1">
              <a:lnSpc>
                <a:spcPts val="1838"/>
              </a:lnSpc>
              <a:buNone/>
              <a:defRPr/>
            </a:pPr>
            <a:r>
              <a:rPr lang="en-US" altLang="en-US" sz="1400" dirty="0">
                <a:latin typeface="Effra" pitchFamily="34" charset="0"/>
              </a:rPr>
              <a:t>POTENTIAL CONSEQUENCES</a:t>
            </a:r>
          </a:p>
          <a:p>
            <a:pPr marL="190500" indent="0" eaLnBrk="1" hangingPunct="1">
              <a:lnSpc>
                <a:spcPts val="1838"/>
              </a:lnSpc>
              <a:buFont typeface="Wingdings" charset="2"/>
              <a:buNone/>
              <a:defRPr/>
            </a:pPr>
            <a:endParaRPr lang="en-US" altLang="en-US" sz="1400" dirty="0">
              <a:latin typeface="Effra" pitchFamily="34" charset="0"/>
            </a:endParaRPr>
          </a:p>
          <a:p>
            <a:pPr marL="569817" lvl="1" indent="-188913" eaLnBrk="1" hangingPunct="1">
              <a:defRPr/>
            </a:pPr>
            <a:r>
              <a:rPr lang="en-US" altLang="en-US" sz="1400" dirty="0">
                <a:latin typeface="Effra" pitchFamily="34" charset="0"/>
              </a:rPr>
              <a:t>Patient Impact to Health and Safety</a:t>
            </a:r>
          </a:p>
          <a:p>
            <a:pPr marL="380904" lvl="1" indent="0" eaLnBrk="1" hangingPunct="1">
              <a:buFont typeface="Wingdings" panose="05000000000000000000" pitchFamily="2" charset="2"/>
              <a:buNone/>
              <a:defRPr/>
            </a:pPr>
            <a:endParaRPr lang="en-US" altLang="en-US" sz="1400" dirty="0">
              <a:latin typeface="Effra" pitchFamily="34" charset="0"/>
            </a:endParaRPr>
          </a:p>
          <a:p>
            <a:pPr marL="569817" lvl="1" indent="-188913" eaLnBrk="1" hangingPunct="1">
              <a:defRPr/>
            </a:pPr>
            <a:r>
              <a:rPr lang="en-US" altLang="en-US" sz="1400" dirty="0">
                <a:latin typeface="Effra" pitchFamily="34" charset="0"/>
              </a:rPr>
              <a:t>PHO’s, FCA’s , External Regulatory Findings,</a:t>
            </a:r>
          </a:p>
          <a:p>
            <a:pPr marL="380904" lvl="1" indent="0" eaLnBrk="1" hangingPunct="1">
              <a:buFont typeface="Wingdings" panose="05000000000000000000" pitchFamily="2" charset="2"/>
              <a:buNone/>
              <a:defRPr/>
            </a:pPr>
            <a:r>
              <a:rPr lang="en-US" altLang="en-US" sz="1400" dirty="0">
                <a:latin typeface="Effra" pitchFamily="34" charset="0"/>
              </a:rPr>
              <a:t>      483’s (FDA)</a:t>
            </a:r>
          </a:p>
          <a:p>
            <a:pPr marL="380904" lvl="1" indent="0" eaLnBrk="1" hangingPunct="1">
              <a:buFont typeface="Wingdings" panose="05000000000000000000" pitchFamily="2" charset="2"/>
              <a:buNone/>
              <a:defRPr/>
            </a:pPr>
            <a:endParaRPr lang="en-US" altLang="en-US" sz="1400" dirty="0">
              <a:latin typeface="Effra" pitchFamily="34" charset="0"/>
            </a:endParaRPr>
          </a:p>
          <a:p>
            <a:pPr marL="569817" lvl="1" indent="-188913" eaLnBrk="1" hangingPunct="1">
              <a:defRPr/>
            </a:pPr>
            <a:r>
              <a:rPr lang="en-US" altLang="en-US" sz="1400" dirty="0">
                <a:latin typeface="Effra" pitchFamily="34" charset="0"/>
              </a:rPr>
              <a:t>Internal Audit Findings, CAPA’s, Business Disruptions</a:t>
            </a:r>
          </a:p>
        </p:txBody>
      </p:sp>
      <p:sp>
        <p:nvSpPr>
          <p:cNvPr id="72711" name="Content Placeholder 1">
            <a:extLst>
              <a:ext uri="{FF2B5EF4-FFF2-40B4-BE49-F238E27FC236}">
                <a16:creationId xmlns:a16="http://schemas.microsoft.com/office/drawing/2014/main" id="{42D1E85C-B5FE-4728-B83F-29869320D23F}"/>
              </a:ext>
            </a:extLst>
          </p:cNvPr>
          <p:cNvSpPr>
            <a:spLocks noGrp="1"/>
          </p:cNvSpPr>
          <p:nvPr>
            <p:ph idx="12"/>
          </p:nvPr>
        </p:nvSpPr>
        <p:spPr>
          <a:xfrm>
            <a:off x="442913" y="4194175"/>
            <a:ext cx="7748587" cy="1843088"/>
          </a:xfrm>
        </p:spPr>
        <p:txBody>
          <a:bodyPr/>
          <a:lstStyle/>
          <a:p>
            <a:pPr marL="190500" indent="0">
              <a:lnSpc>
                <a:spcPts val="1838"/>
              </a:lnSpc>
              <a:buNone/>
            </a:pPr>
            <a:r>
              <a:rPr lang="en-US" altLang="en-US" b="1" dirty="0">
                <a:latin typeface="Effra" panose="020B0603020203020204" pitchFamily="34" charset="0"/>
              </a:rPr>
              <a:t>Process Flow Chart</a:t>
            </a:r>
          </a:p>
        </p:txBody>
      </p:sp>
      <p:pic>
        <p:nvPicPr>
          <p:cNvPr id="72712" name="Picture 2">
            <a:extLst>
              <a:ext uri="{FF2B5EF4-FFF2-40B4-BE49-F238E27FC236}">
                <a16:creationId xmlns:a16="http://schemas.microsoft.com/office/drawing/2014/main" id="{D175BB18-091F-4BBA-B318-F8387385E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825" y="4751388"/>
            <a:ext cx="5907088"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a:extLst>
              <a:ext uri="{FF2B5EF4-FFF2-40B4-BE49-F238E27FC236}">
                <a16:creationId xmlns:a16="http://schemas.microsoft.com/office/drawing/2014/main" id="{34C6B9A2-4E93-44FD-8194-9E1145A7CF8A}"/>
              </a:ext>
            </a:extLst>
          </p:cNvPr>
          <p:cNvSpPr>
            <a:spLocks noGrp="1"/>
          </p:cNvSpPr>
          <p:nvPr>
            <p:ph type="sldNum" sz="quarter" idx="16"/>
          </p:nvPr>
        </p:nvSpPr>
        <p:spPr bwMode="auto">
          <a:xfrm>
            <a:off x="381000" y="6494232"/>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a:lnSpc>
                <a:spcPts val="1000"/>
              </a:lnSpc>
              <a:spcAft>
                <a:spcPct val="0"/>
              </a:spcAft>
              <a:buFontTx/>
              <a:buNone/>
            </a:pPr>
            <a:fld id="{42A0E426-4005-43D9-9828-D5D624B5A72A}" type="slidenum">
              <a:rPr lang="en-US" altLang="en-US" smtClean="0">
                <a:solidFill>
                  <a:srgbClr val="FFFFFF"/>
                </a:solidFill>
              </a:rPr>
              <a:pPr>
                <a:lnSpc>
                  <a:spcPts val="1000"/>
                </a:lnSpc>
                <a:spcAft>
                  <a:spcPct val="0"/>
                </a:spcAft>
                <a:buFontTx/>
                <a:buNone/>
              </a:pPr>
              <a:t>22</a:t>
            </a:fld>
            <a:endParaRPr lang="en-US" altLang="en-US" dirty="0">
              <a:solidFill>
                <a:srgbClr val="FFFFFF"/>
              </a:solidFill>
            </a:endParaRPr>
          </a:p>
        </p:txBody>
      </p:sp>
      <p:sp>
        <p:nvSpPr>
          <p:cNvPr id="73731" name="Footer Placeholder 3">
            <a:extLst>
              <a:ext uri="{FF2B5EF4-FFF2-40B4-BE49-F238E27FC236}">
                <a16:creationId xmlns:a16="http://schemas.microsoft.com/office/drawing/2014/main" id="{B13E4F83-6B07-4B79-83FD-54E0866ECD62}"/>
              </a:ext>
            </a:extLst>
          </p:cNvPr>
          <p:cNvSpPr>
            <a:spLocks noGrp="1"/>
          </p:cNvSpPr>
          <p:nvPr>
            <p:ph type="ftr" sz="quarter" idx="17"/>
          </p:nvPr>
        </p:nvSpPr>
        <p:spPr bwMode="auto">
          <a:xfrm>
            <a:off x="762000" y="6494232"/>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defTabSz="455613" fontAlgn="base">
              <a:lnSpc>
                <a:spcPts val="1000"/>
              </a:lnSpc>
              <a:spcBef>
                <a:spcPct val="0"/>
              </a:spcBef>
              <a:spcAft>
                <a:spcPct val="0"/>
              </a:spcAft>
              <a:buFontTx/>
              <a:buNone/>
            </a:pPr>
            <a:r>
              <a:rPr lang="en-US" altLang="en-US">
                <a:solidFill>
                  <a:srgbClr val="FFFFFF"/>
                </a:solidFill>
                <a:cs typeface="Arial" panose="020B0604020202020204" pitchFamily="34" charset="0"/>
              </a:rPr>
              <a:t>Quality Guidelines for Medtronic Distributors</a:t>
            </a:r>
          </a:p>
        </p:txBody>
      </p:sp>
      <p:sp>
        <p:nvSpPr>
          <p:cNvPr id="3" name="Title 2">
            <a:extLst>
              <a:ext uri="{FF2B5EF4-FFF2-40B4-BE49-F238E27FC236}">
                <a16:creationId xmlns:a16="http://schemas.microsoft.com/office/drawing/2014/main" id="{C2340EE4-5A6E-411F-B0B7-AD6C3888B9AE}"/>
              </a:ext>
            </a:extLst>
          </p:cNvPr>
          <p:cNvSpPr>
            <a:spLocks noGrp="1"/>
          </p:cNvSpPr>
          <p:nvPr>
            <p:ph type="title"/>
          </p:nvPr>
        </p:nvSpPr>
        <p:spPr>
          <a:xfrm>
            <a:off x="377825" y="373063"/>
            <a:ext cx="8382000" cy="266700"/>
          </a:xfrm>
        </p:spPr>
        <p:txBody>
          <a:bodyPr/>
          <a:lstStyle/>
          <a:p>
            <a:pPr defTabSz="456828" eaLnBrk="1" fontAlgn="auto" hangingPunct="1">
              <a:defRPr/>
            </a:pPr>
            <a:r>
              <a:rPr lang="en-US" dirty="0"/>
              <a:t>CHANGE CONTROL PROCESS</a:t>
            </a:r>
          </a:p>
        </p:txBody>
      </p:sp>
      <p:sp>
        <p:nvSpPr>
          <p:cNvPr id="2" name="Content Placeholder 1">
            <a:extLst>
              <a:ext uri="{FF2B5EF4-FFF2-40B4-BE49-F238E27FC236}">
                <a16:creationId xmlns:a16="http://schemas.microsoft.com/office/drawing/2014/main" id="{BDB9C6E0-EBD8-451D-B0B7-544ACEA9A3C8}"/>
              </a:ext>
            </a:extLst>
          </p:cNvPr>
          <p:cNvSpPr>
            <a:spLocks noGrp="1"/>
          </p:cNvSpPr>
          <p:nvPr>
            <p:ph idx="12"/>
          </p:nvPr>
        </p:nvSpPr>
        <p:spPr>
          <a:xfrm>
            <a:off x="493713" y="838200"/>
            <a:ext cx="7939087" cy="4943475"/>
          </a:xfrm>
        </p:spPr>
        <p:txBody>
          <a:bodyPr/>
          <a:lstStyle/>
          <a:p>
            <a:pPr marL="190411" indent="0">
              <a:buFont typeface="Wingdings" charset="2"/>
              <a:buNone/>
              <a:defRPr/>
            </a:pPr>
            <a:r>
              <a:rPr lang="en-US" dirty="0"/>
              <a:t>The distributor is responsible to communicate to Medtronic (in writing) proposed process changes prior to implementation. Changes shall not be implemented until written approval is received by Medtronic.  </a:t>
            </a:r>
          </a:p>
          <a:p>
            <a:pPr marL="190411" indent="0">
              <a:buFont typeface="Wingdings" charset="2"/>
              <a:buNone/>
              <a:defRPr/>
            </a:pPr>
            <a:endParaRPr lang="en-US" dirty="0"/>
          </a:p>
          <a:p>
            <a:pPr marL="190411" indent="0">
              <a:buFont typeface="Wingdings" charset="2"/>
              <a:buNone/>
              <a:defRPr/>
            </a:pPr>
            <a:r>
              <a:rPr lang="en-US" dirty="0"/>
              <a:t>The following are examples of  common process changes (others may apply as per contract and local regulatory requirements):</a:t>
            </a:r>
          </a:p>
          <a:p>
            <a:pPr marL="190411" indent="0">
              <a:buFont typeface="Wingdings" charset="2"/>
              <a:buNone/>
              <a:defRPr/>
            </a:pPr>
            <a:endParaRPr lang="en-US" dirty="0"/>
          </a:p>
          <a:p>
            <a:pPr>
              <a:defRPr/>
            </a:pPr>
            <a:r>
              <a:rPr lang="en-US" dirty="0"/>
              <a:t>Change in facility location</a:t>
            </a:r>
          </a:p>
          <a:p>
            <a:pPr>
              <a:defRPr/>
            </a:pPr>
            <a:r>
              <a:rPr lang="en-US" dirty="0"/>
              <a:t>Changes in name (Company name)</a:t>
            </a:r>
          </a:p>
          <a:p>
            <a:pPr>
              <a:defRPr/>
            </a:pPr>
            <a:r>
              <a:rPr lang="en-US" dirty="0"/>
              <a:t>Additions to facility/facilities modifications or major layout changes</a:t>
            </a:r>
          </a:p>
          <a:p>
            <a:pPr>
              <a:defRPr/>
            </a:pPr>
            <a:r>
              <a:rPr lang="en-US" dirty="0"/>
              <a:t> Changes on environmental conditions ( ex. temperature/humidity parameters)</a:t>
            </a:r>
          </a:p>
          <a:p>
            <a:pPr>
              <a:defRPr/>
            </a:pPr>
            <a:r>
              <a:rPr lang="en-US" dirty="0"/>
              <a:t>Changes in advertisement or promotional materials</a:t>
            </a:r>
          </a:p>
          <a:p>
            <a:pPr>
              <a:defRPr/>
            </a:pPr>
            <a:r>
              <a:rPr lang="en-US" dirty="0"/>
              <a:t>Labeling changes (additions)</a:t>
            </a:r>
          </a:p>
          <a:p>
            <a:pPr>
              <a:defRPr/>
            </a:pPr>
            <a:r>
              <a:rPr lang="en-US" dirty="0"/>
              <a:t>Additions or changes of sub distributors</a:t>
            </a:r>
          </a:p>
          <a:p>
            <a:pPr>
              <a:defRPr/>
            </a:pPr>
            <a:endParaRPr lang="en-US" dirty="0"/>
          </a:p>
          <a:p>
            <a:pP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a:extLst>
              <a:ext uri="{FF2B5EF4-FFF2-40B4-BE49-F238E27FC236}">
                <a16:creationId xmlns:a16="http://schemas.microsoft.com/office/drawing/2014/main" id="{1DD454D8-F44E-4C10-926F-13B7929DAA59}"/>
              </a:ext>
            </a:extLst>
          </p:cNvPr>
          <p:cNvSpPr>
            <a:spLocks noGrp="1"/>
          </p:cNvSpPr>
          <p:nvPr>
            <p:ph type="sldNum" sz="quarter" idx="13"/>
          </p:nvPr>
        </p:nvSpPr>
        <p:spPr bwMode="auto">
          <a:xfrm>
            <a:off x="381000" y="6494232"/>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a:lnSpc>
                <a:spcPts val="1000"/>
              </a:lnSpc>
              <a:spcAft>
                <a:spcPct val="0"/>
              </a:spcAft>
              <a:buFontTx/>
              <a:buNone/>
            </a:pPr>
            <a:fld id="{80D74146-CB2A-41A0-9607-52206CD2220B}" type="slidenum">
              <a:rPr lang="en-US" altLang="en-US" smtClean="0">
                <a:solidFill>
                  <a:srgbClr val="FFFFFF"/>
                </a:solidFill>
              </a:rPr>
              <a:pPr>
                <a:lnSpc>
                  <a:spcPts val="1000"/>
                </a:lnSpc>
                <a:spcAft>
                  <a:spcPct val="0"/>
                </a:spcAft>
                <a:buFontTx/>
                <a:buNone/>
              </a:pPr>
              <a:t>23</a:t>
            </a:fld>
            <a:endParaRPr lang="en-US" altLang="en-US">
              <a:solidFill>
                <a:srgbClr val="FFFFFF"/>
              </a:solidFill>
            </a:endParaRPr>
          </a:p>
        </p:txBody>
      </p:sp>
      <p:sp>
        <p:nvSpPr>
          <p:cNvPr id="74755" name="Footer Placeholder 2">
            <a:extLst>
              <a:ext uri="{FF2B5EF4-FFF2-40B4-BE49-F238E27FC236}">
                <a16:creationId xmlns:a16="http://schemas.microsoft.com/office/drawing/2014/main" id="{CCA7B5AA-5E5A-4D6E-953A-AE4FF94521FF}"/>
              </a:ext>
            </a:extLst>
          </p:cNvPr>
          <p:cNvSpPr>
            <a:spLocks noGrp="1"/>
          </p:cNvSpPr>
          <p:nvPr>
            <p:ph type="ftr" sz="quarter" idx="14"/>
          </p:nvPr>
        </p:nvSpPr>
        <p:spPr bwMode="auto">
          <a:xfrm>
            <a:off x="762000" y="6494232"/>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defTabSz="455613" fontAlgn="base">
              <a:lnSpc>
                <a:spcPts val="1000"/>
              </a:lnSpc>
              <a:spcBef>
                <a:spcPct val="0"/>
              </a:spcBef>
              <a:spcAft>
                <a:spcPct val="0"/>
              </a:spcAft>
              <a:buFontTx/>
              <a:buNone/>
            </a:pPr>
            <a:r>
              <a:rPr lang="en-US" altLang="en-US" dirty="0">
                <a:solidFill>
                  <a:srgbClr val="FFFFFF"/>
                </a:solidFill>
                <a:cs typeface="Arial" panose="020B0604020202020204" pitchFamily="34" charset="0"/>
              </a:rPr>
              <a:t>Quality Guidelines for Medtronic Distributors</a:t>
            </a:r>
          </a:p>
        </p:txBody>
      </p:sp>
      <p:sp>
        <p:nvSpPr>
          <p:cNvPr id="6" name="Title 5">
            <a:extLst>
              <a:ext uri="{FF2B5EF4-FFF2-40B4-BE49-F238E27FC236}">
                <a16:creationId xmlns:a16="http://schemas.microsoft.com/office/drawing/2014/main" id="{E5BC3846-087A-4382-BEC8-876E8F966C8C}"/>
              </a:ext>
            </a:extLst>
          </p:cNvPr>
          <p:cNvSpPr>
            <a:spLocks noGrp="1"/>
          </p:cNvSpPr>
          <p:nvPr>
            <p:ph type="title"/>
          </p:nvPr>
        </p:nvSpPr>
        <p:spPr>
          <a:xfrm>
            <a:off x="377825" y="373063"/>
            <a:ext cx="8382000" cy="266700"/>
          </a:xfrm>
        </p:spPr>
        <p:txBody>
          <a:bodyPr/>
          <a:lstStyle/>
          <a:p>
            <a:pPr defTabSz="456828" eaLnBrk="1" fontAlgn="auto" hangingPunct="1">
              <a:spcAft>
                <a:spcPts val="0"/>
              </a:spcAft>
              <a:defRPr/>
            </a:pPr>
            <a:r>
              <a:rPr lang="en-US" dirty="0"/>
              <a:t>Change control Plan Creation/Approval</a:t>
            </a:r>
          </a:p>
        </p:txBody>
      </p:sp>
      <p:sp>
        <p:nvSpPr>
          <p:cNvPr id="16" name="Content Placeholder 15">
            <a:extLst>
              <a:ext uri="{FF2B5EF4-FFF2-40B4-BE49-F238E27FC236}">
                <a16:creationId xmlns:a16="http://schemas.microsoft.com/office/drawing/2014/main" id="{D96867FB-B84D-4717-8B2A-835E349B63C5}"/>
              </a:ext>
            </a:extLst>
          </p:cNvPr>
          <p:cNvSpPr>
            <a:spLocks noGrp="1"/>
          </p:cNvSpPr>
          <p:nvPr>
            <p:ph idx="1"/>
          </p:nvPr>
        </p:nvSpPr>
        <p:spPr>
          <a:xfrm>
            <a:off x="325438" y="750888"/>
            <a:ext cx="8382000" cy="5270771"/>
          </a:xfrm>
        </p:spPr>
        <p:txBody>
          <a:bodyPr rtlCol="0">
            <a:noAutofit/>
          </a:bodyPr>
          <a:lstStyle/>
          <a:p>
            <a:pPr defTabSz="456828" eaLnBrk="1" fontAlgn="auto" hangingPunct="1">
              <a:spcBef>
                <a:spcPts val="0"/>
              </a:spcBef>
              <a:spcAft>
                <a:spcPts val="667"/>
              </a:spcAft>
              <a:defRPr/>
            </a:pPr>
            <a:r>
              <a:rPr lang="en-US" dirty="0"/>
              <a:t>At a minimum, the distributor shall provide the following information (in writing) to Medtronic for evaluation and approval:</a:t>
            </a:r>
          </a:p>
          <a:p>
            <a:pPr lvl="2" defTabSz="456828" eaLnBrk="1" fontAlgn="auto" hangingPunct="1">
              <a:spcBef>
                <a:spcPts val="0"/>
              </a:spcBef>
              <a:spcAft>
                <a:spcPts val="667"/>
              </a:spcAft>
              <a:defRPr/>
            </a:pPr>
            <a:r>
              <a:rPr lang="en-US" dirty="0"/>
              <a:t>Description of current situation</a:t>
            </a:r>
          </a:p>
          <a:p>
            <a:pPr lvl="2" defTabSz="456828" eaLnBrk="1" fontAlgn="auto" hangingPunct="1">
              <a:spcBef>
                <a:spcPts val="0"/>
              </a:spcBef>
              <a:spcAft>
                <a:spcPts val="667"/>
              </a:spcAft>
              <a:defRPr/>
            </a:pPr>
            <a:r>
              <a:rPr lang="en-US" dirty="0"/>
              <a:t>Description of planned change</a:t>
            </a:r>
          </a:p>
          <a:p>
            <a:pPr lvl="2" defTabSz="456828" eaLnBrk="1" fontAlgn="auto" hangingPunct="1">
              <a:spcBef>
                <a:spcPts val="0"/>
              </a:spcBef>
              <a:spcAft>
                <a:spcPts val="667"/>
              </a:spcAft>
              <a:defRPr/>
            </a:pPr>
            <a:r>
              <a:rPr lang="en-US" dirty="0"/>
              <a:t>Description of future situation</a:t>
            </a:r>
          </a:p>
          <a:p>
            <a:pPr lvl="2" defTabSz="456828" eaLnBrk="1" fontAlgn="auto" hangingPunct="1">
              <a:spcBef>
                <a:spcPts val="0"/>
              </a:spcBef>
              <a:spcAft>
                <a:spcPts val="667"/>
              </a:spcAft>
              <a:defRPr/>
            </a:pPr>
            <a:r>
              <a:rPr lang="en-US" dirty="0"/>
              <a:t>Timing of change</a:t>
            </a:r>
          </a:p>
          <a:p>
            <a:pPr lvl="2" defTabSz="456828" eaLnBrk="1" fontAlgn="auto" hangingPunct="1">
              <a:spcBef>
                <a:spcPts val="0"/>
              </a:spcBef>
              <a:spcAft>
                <a:spcPts val="667"/>
              </a:spcAft>
              <a:defRPr/>
            </a:pPr>
            <a:r>
              <a:rPr lang="en-US" dirty="0"/>
              <a:t>Reason for change</a:t>
            </a:r>
          </a:p>
          <a:p>
            <a:pPr lvl="2" defTabSz="456828" eaLnBrk="1" fontAlgn="auto" hangingPunct="1">
              <a:spcBef>
                <a:spcPts val="0"/>
              </a:spcBef>
              <a:spcAft>
                <a:spcPts val="667"/>
              </a:spcAft>
              <a:defRPr/>
            </a:pPr>
            <a:r>
              <a:rPr lang="en-US" dirty="0"/>
              <a:t>Affected procedures/work instructions</a:t>
            </a:r>
          </a:p>
          <a:p>
            <a:pPr lvl="2" defTabSz="456828" eaLnBrk="1" fontAlgn="auto" hangingPunct="1">
              <a:spcBef>
                <a:spcPts val="0"/>
              </a:spcBef>
              <a:spcAft>
                <a:spcPts val="667"/>
              </a:spcAft>
              <a:defRPr/>
            </a:pPr>
            <a:r>
              <a:rPr lang="en-US" dirty="0"/>
              <a:t>Impact of change/risk/mitigation plan (if applicable)</a:t>
            </a:r>
          </a:p>
          <a:p>
            <a:pPr lvl="2" defTabSz="456828" eaLnBrk="1" fontAlgn="auto" hangingPunct="1">
              <a:spcBef>
                <a:spcPts val="0"/>
              </a:spcBef>
              <a:spcAft>
                <a:spcPts val="667"/>
              </a:spcAft>
              <a:defRPr/>
            </a:pPr>
            <a:r>
              <a:rPr lang="en-US" dirty="0"/>
              <a:t>Contact person</a:t>
            </a:r>
          </a:p>
          <a:p>
            <a:pPr lvl="2" defTabSz="456828" eaLnBrk="1" fontAlgn="auto" hangingPunct="1">
              <a:spcBef>
                <a:spcPts val="0"/>
              </a:spcBef>
              <a:spcAft>
                <a:spcPts val="667"/>
              </a:spcAft>
              <a:defRPr/>
            </a:pPr>
            <a:r>
              <a:rPr lang="en-US" dirty="0"/>
              <a:t>Revision history: to record changes to the original version due to changes in plan, time, action, etc.</a:t>
            </a:r>
          </a:p>
          <a:p>
            <a:pPr defTabSz="456828" eaLnBrk="1" fontAlgn="auto" hangingPunct="1">
              <a:spcBef>
                <a:spcPts val="0"/>
              </a:spcBef>
              <a:spcAft>
                <a:spcPts val="667"/>
              </a:spcAft>
              <a:defRPr/>
            </a:pPr>
            <a:r>
              <a:rPr lang="en-US" dirty="0"/>
              <a:t>Medtronic may require additional information related to the change</a:t>
            </a:r>
          </a:p>
          <a:p>
            <a:pPr defTabSz="456828" eaLnBrk="1" fontAlgn="auto" hangingPunct="1">
              <a:spcBef>
                <a:spcPts val="0"/>
              </a:spcBef>
              <a:spcAft>
                <a:spcPts val="667"/>
              </a:spcAft>
              <a:defRPr/>
            </a:pPr>
            <a:r>
              <a:rPr lang="en-US" dirty="0"/>
              <a:t>The distributor shall have controls in place to avoid implementation prior to Medtronic  approval (written approval)</a:t>
            </a:r>
          </a:p>
          <a:p>
            <a:pPr defTabSz="456828" eaLnBrk="1" fontAlgn="auto" hangingPunct="1">
              <a:spcBef>
                <a:spcPts val="0"/>
              </a:spcBef>
              <a:spcAft>
                <a:spcPts val="667"/>
              </a:spcAft>
              <a:defRPr/>
            </a:pPr>
            <a:r>
              <a:rPr lang="en-US" dirty="0"/>
              <a:t>Upon approval or rejection, Medtronic will communicate to the change requestor its determination in writing</a:t>
            </a:r>
            <a:endParaRPr lang="en-GB" dirty="0"/>
          </a:p>
          <a:p>
            <a:pPr>
              <a:defRPr/>
            </a:pPr>
            <a:endParaRPr lang="en-GB" dirty="0"/>
          </a:p>
          <a:p>
            <a:pPr marL="0" indent="0">
              <a:buFont typeface="Wingdings" panose="05000000000000000000" pitchFamily="2" charset="2"/>
              <a:buNone/>
              <a:defRPr/>
            </a:pP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4989-8974-4221-971B-5C3A7CDB455D}"/>
              </a:ext>
            </a:extLst>
          </p:cNvPr>
          <p:cNvSpPr>
            <a:spLocks noGrp="1"/>
          </p:cNvSpPr>
          <p:nvPr>
            <p:ph type="title"/>
          </p:nvPr>
        </p:nvSpPr>
        <p:spPr>
          <a:xfrm>
            <a:off x="1812607" y="1916430"/>
            <a:ext cx="5518785" cy="483870"/>
          </a:xfrm>
        </p:spPr>
        <p:txBody>
          <a:bodyPr>
            <a:normAutofit fontScale="90000"/>
          </a:bodyPr>
          <a:lstStyle/>
          <a:p>
            <a:pPr algn="ctr" defTabSz="456828" eaLnBrk="1" fontAlgn="auto" hangingPunct="1">
              <a:lnSpc>
                <a:spcPct val="100000"/>
              </a:lnSpc>
              <a:spcAft>
                <a:spcPts val="0"/>
              </a:spcAft>
              <a:defRPr/>
            </a:pPr>
            <a:r>
              <a:rPr lang="en-US" sz="4000" dirty="0"/>
              <a:t>appendix </a:t>
            </a:r>
            <a:br>
              <a:rPr lang="en-US" sz="4000" dirty="0"/>
            </a:br>
            <a:r>
              <a:rPr lang="en-US" sz="4000" cap="none" dirty="0"/>
              <a:t>How to use mPXR to report a product complaint</a:t>
            </a:r>
          </a:p>
        </p:txBody>
      </p:sp>
    </p:spTree>
    <p:extLst>
      <p:ext uri="{BB962C8B-B14F-4D97-AF65-F5344CB8AC3E}">
        <p14:creationId xmlns:p14="http://schemas.microsoft.com/office/powerpoint/2010/main" val="3732518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a:extLst>
              <a:ext uri="{FF2B5EF4-FFF2-40B4-BE49-F238E27FC236}">
                <a16:creationId xmlns:a16="http://schemas.microsoft.com/office/drawing/2014/main" id="{8928656B-9B2D-4AC8-B0CE-82AD7DE314C6}"/>
              </a:ext>
            </a:extLst>
          </p:cNvPr>
          <p:cNvSpPr>
            <a:spLocks noGrp="1"/>
          </p:cNvSpPr>
          <p:nvPr>
            <p:ph type="sldNum" sz="quarter" idx="10"/>
          </p:nvPr>
        </p:nvSpPr>
        <p:spPr bwMode="auto">
          <a:xfrm>
            <a:off x="381000" y="6494232"/>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8D19364-4A49-41E3-A714-82169AD7E24E}" type="slidenum">
              <a:rPr lang="en-US" altLang="en-US" smtClean="0"/>
              <a:pPr/>
              <a:t>25</a:t>
            </a:fld>
            <a:endParaRPr lang="en-US" altLang="en-US"/>
          </a:p>
        </p:txBody>
      </p:sp>
      <p:sp>
        <p:nvSpPr>
          <p:cNvPr id="6" name="Title 5">
            <a:extLst>
              <a:ext uri="{FF2B5EF4-FFF2-40B4-BE49-F238E27FC236}">
                <a16:creationId xmlns:a16="http://schemas.microsoft.com/office/drawing/2014/main" id="{00A933CA-2623-40CD-A44A-FE36E9DB24A6}"/>
              </a:ext>
            </a:extLst>
          </p:cNvPr>
          <p:cNvSpPr>
            <a:spLocks noGrp="1"/>
          </p:cNvSpPr>
          <p:nvPr>
            <p:ph type="title"/>
          </p:nvPr>
        </p:nvSpPr>
        <p:spPr>
          <a:xfrm>
            <a:off x="381000" y="350838"/>
            <a:ext cx="8382000" cy="266699"/>
          </a:xfrm>
        </p:spPr>
        <p:txBody>
          <a:bodyPr/>
          <a:lstStyle/>
          <a:p>
            <a:pPr>
              <a:defRPr/>
            </a:pPr>
            <a:r>
              <a:rPr lang="en-US" sz="2400" dirty="0"/>
              <a:t>What is mpxr?</a:t>
            </a:r>
          </a:p>
        </p:txBody>
      </p:sp>
      <p:sp>
        <p:nvSpPr>
          <p:cNvPr id="16" name="Content Placeholder 15">
            <a:extLst>
              <a:ext uri="{FF2B5EF4-FFF2-40B4-BE49-F238E27FC236}">
                <a16:creationId xmlns:a16="http://schemas.microsoft.com/office/drawing/2014/main" id="{5BB98A3D-3AD4-43E5-A01A-AB36E19AA8FA}"/>
              </a:ext>
            </a:extLst>
          </p:cNvPr>
          <p:cNvSpPr>
            <a:spLocks noGrp="1"/>
          </p:cNvSpPr>
          <p:nvPr>
            <p:ph idx="1"/>
          </p:nvPr>
        </p:nvSpPr>
        <p:spPr>
          <a:xfrm>
            <a:off x="377825" y="1330325"/>
            <a:ext cx="8693150" cy="4910138"/>
          </a:xfrm>
        </p:spPr>
        <p:txBody>
          <a:bodyPr/>
          <a:lstStyle/>
          <a:p>
            <a:pPr marL="0" indent="0">
              <a:buFont typeface="Wingdings" panose="05000000000000000000" pitchFamily="2" charset="2"/>
              <a:buNone/>
              <a:defRPr/>
            </a:pPr>
            <a:r>
              <a:rPr lang="en-US" sz="2667" dirty="0"/>
              <a:t>mPXR is a web-based application to submit a product event report using:</a:t>
            </a:r>
          </a:p>
          <a:p>
            <a:pPr marL="0" indent="0">
              <a:buFont typeface="Wingdings" panose="05000000000000000000" pitchFamily="2" charset="2"/>
              <a:buNone/>
              <a:defRPr/>
            </a:pPr>
            <a:endParaRPr lang="en-US" sz="2667" dirty="0"/>
          </a:p>
          <a:p>
            <a:pPr marL="0" indent="0">
              <a:buFont typeface="Wingdings" panose="05000000000000000000" pitchFamily="2" charset="2"/>
              <a:buNone/>
              <a:defRPr/>
            </a:pPr>
            <a:endParaRPr lang="en-US" sz="2667" dirty="0"/>
          </a:p>
          <a:p>
            <a:pPr marL="0" indent="0">
              <a:buFont typeface="Wingdings" panose="05000000000000000000" pitchFamily="2" charset="2"/>
              <a:buNone/>
              <a:defRPr/>
            </a:pPr>
            <a:endParaRPr lang="en-US" sz="2667" dirty="0"/>
          </a:p>
          <a:p>
            <a:pPr marL="0" indent="0">
              <a:buFont typeface="Wingdings" panose="05000000000000000000" pitchFamily="2" charset="2"/>
              <a:buNone/>
              <a:defRPr/>
            </a:pPr>
            <a:endParaRPr lang="en-US" sz="2667" dirty="0"/>
          </a:p>
          <a:p>
            <a:pPr marL="0" indent="0">
              <a:buFont typeface="Wingdings" panose="05000000000000000000" pitchFamily="2" charset="2"/>
              <a:buNone/>
              <a:defRPr/>
            </a:pPr>
            <a:endParaRPr lang="en-US" sz="2667" dirty="0"/>
          </a:p>
          <a:p>
            <a:pPr marL="0" indent="0">
              <a:buFont typeface="Wingdings" panose="05000000000000000000" pitchFamily="2" charset="2"/>
              <a:buNone/>
              <a:defRPr/>
            </a:pPr>
            <a:endParaRPr lang="en-US" sz="2667" dirty="0"/>
          </a:p>
          <a:p>
            <a:pPr marL="0" indent="0">
              <a:buFont typeface="Wingdings" panose="05000000000000000000" pitchFamily="2" charset="2"/>
              <a:buNone/>
              <a:defRPr/>
            </a:pPr>
            <a:endParaRPr lang="en-US" sz="2667" dirty="0"/>
          </a:p>
          <a:p>
            <a:pPr marL="0" indent="0">
              <a:buFont typeface="Wingdings" panose="05000000000000000000" pitchFamily="2" charset="2"/>
              <a:buNone/>
              <a:defRPr/>
            </a:pPr>
            <a:endParaRPr lang="en-US" sz="2333" dirty="0">
              <a:solidFill>
                <a:srgbClr val="FF0000"/>
              </a:solidFill>
            </a:endParaRPr>
          </a:p>
          <a:p>
            <a:pPr marL="0" indent="0">
              <a:buFont typeface="Wingdings" panose="05000000000000000000" pitchFamily="2" charset="2"/>
              <a:buNone/>
              <a:defRPr/>
            </a:pPr>
            <a:endParaRPr lang="en-US" sz="2333" dirty="0">
              <a:solidFill>
                <a:srgbClr val="FF0000"/>
              </a:solidFill>
            </a:endParaRPr>
          </a:p>
          <a:p>
            <a:pPr marL="0" indent="0">
              <a:buFont typeface="Wingdings" panose="05000000000000000000" pitchFamily="2" charset="2"/>
              <a:buNone/>
              <a:defRPr/>
            </a:pPr>
            <a:r>
              <a:rPr lang="en-US" sz="2333" dirty="0">
                <a:solidFill>
                  <a:srgbClr val="FF0000"/>
                </a:solidFill>
              </a:rPr>
              <a:t>No need to be on the Medtronic network to submit a report!</a:t>
            </a:r>
          </a:p>
        </p:txBody>
      </p:sp>
      <p:grpSp>
        <p:nvGrpSpPr>
          <p:cNvPr id="5" name="Group 4">
            <a:extLst>
              <a:ext uri="{FF2B5EF4-FFF2-40B4-BE49-F238E27FC236}">
                <a16:creationId xmlns:a16="http://schemas.microsoft.com/office/drawing/2014/main" id="{82CD0AB6-606E-42E9-B338-BC55C311E742}"/>
              </a:ext>
            </a:extLst>
          </p:cNvPr>
          <p:cNvGrpSpPr>
            <a:grpSpLocks/>
          </p:cNvGrpSpPr>
          <p:nvPr/>
        </p:nvGrpSpPr>
        <p:grpSpPr bwMode="auto">
          <a:xfrm>
            <a:off x="731838" y="1920875"/>
            <a:ext cx="1363662" cy="2233613"/>
            <a:chOff x="762000" y="4202907"/>
            <a:chExt cx="1333682" cy="2242026"/>
          </a:xfrm>
        </p:grpSpPr>
        <p:pic>
          <p:nvPicPr>
            <p:cNvPr id="76817" name="Picture 6" descr="C:\Users\biedem1\AppData\Local\Temp\SNAGHTML13af7db.PNG">
              <a:extLst>
                <a:ext uri="{FF2B5EF4-FFF2-40B4-BE49-F238E27FC236}">
                  <a16:creationId xmlns:a16="http://schemas.microsoft.com/office/drawing/2014/main" id="{E31DC064-90D9-4BD6-BDDE-232B77D9F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71598">
              <a:off x="762000" y="4202907"/>
              <a:ext cx="914400"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8" name="TextBox 7">
              <a:extLst>
                <a:ext uri="{FF2B5EF4-FFF2-40B4-BE49-F238E27FC236}">
                  <a16:creationId xmlns:a16="http://schemas.microsoft.com/office/drawing/2014/main" id="{9102C728-7A5A-4C15-9DB2-2B5A265FB3B0}"/>
                </a:ext>
              </a:extLst>
            </p:cNvPr>
            <p:cNvSpPr txBox="1">
              <a:spLocks noChangeArrowheads="1"/>
            </p:cNvSpPr>
            <p:nvPr/>
          </p:nvSpPr>
          <p:spPr bwMode="auto">
            <a:xfrm rot="-1046151">
              <a:off x="1177233" y="6137902"/>
              <a:ext cx="918449" cy="30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rgbClr val="001E46"/>
                  </a:solidFill>
                </a:rPr>
                <a:t>iPhone</a:t>
              </a:r>
            </a:p>
          </p:txBody>
        </p:sp>
      </p:grpSp>
      <p:grpSp>
        <p:nvGrpSpPr>
          <p:cNvPr id="9" name="Group 8">
            <a:extLst>
              <a:ext uri="{FF2B5EF4-FFF2-40B4-BE49-F238E27FC236}">
                <a16:creationId xmlns:a16="http://schemas.microsoft.com/office/drawing/2014/main" id="{E0906ACF-4BB8-4661-BF75-3C3024C69CB6}"/>
              </a:ext>
            </a:extLst>
          </p:cNvPr>
          <p:cNvGrpSpPr>
            <a:grpSpLocks/>
          </p:cNvGrpSpPr>
          <p:nvPr/>
        </p:nvGrpSpPr>
        <p:grpSpPr bwMode="auto">
          <a:xfrm>
            <a:off x="2136775" y="1939925"/>
            <a:ext cx="1860550" cy="2400300"/>
            <a:chOff x="2362200" y="3326606"/>
            <a:chExt cx="1769735" cy="1554811"/>
          </a:xfrm>
        </p:grpSpPr>
        <p:pic>
          <p:nvPicPr>
            <p:cNvPr id="76815" name="Picture 7">
              <a:extLst>
                <a:ext uri="{FF2B5EF4-FFF2-40B4-BE49-F238E27FC236}">
                  <a16:creationId xmlns:a16="http://schemas.microsoft.com/office/drawing/2014/main" id="{436EB66A-A1E1-4A95-98F5-2A5E5397A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7670">
              <a:off x="2362200" y="3326606"/>
              <a:ext cx="1769735"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16" name="TextBox 10">
              <a:extLst>
                <a:ext uri="{FF2B5EF4-FFF2-40B4-BE49-F238E27FC236}">
                  <a16:creationId xmlns:a16="http://schemas.microsoft.com/office/drawing/2014/main" id="{A61762FC-05A5-4039-BBF4-28A86457CC04}"/>
                </a:ext>
              </a:extLst>
            </p:cNvPr>
            <p:cNvSpPr txBox="1">
              <a:spLocks noChangeArrowheads="1"/>
            </p:cNvSpPr>
            <p:nvPr/>
          </p:nvSpPr>
          <p:spPr bwMode="auto">
            <a:xfrm rot="-222580">
              <a:off x="2831118" y="4642147"/>
              <a:ext cx="918449" cy="23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rgbClr val="001E46"/>
                  </a:solidFill>
                </a:rPr>
                <a:t>Laptop</a:t>
              </a:r>
            </a:p>
          </p:txBody>
        </p:sp>
      </p:grpSp>
      <p:grpSp>
        <p:nvGrpSpPr>
          <p:cNvPr id="12" name="Group 11">
            <a:extLst>
              <a:ext uri="{FF2B5EF4-FFF2-40B4-BE49-F238E27FC236}">
                <a16:creationId xmlns:a16="http://schemas.microsoft.com/office/drawing/2014/main" id="{BEBEA5FC-0726-4B77-A2DE-82EEFE045D84}"/>
              </a:ext>
            </a:extLst>
          </p:cNvPr>
          <p:cNvGrpSpPr>
            <a:grpSpLocks/>
          </p:cNvGrpSpPr>
          <p:nvPr/>
        </p:nvGrpSpPr>
        <p:grpSpPr bwMode="auto">
          <a:xfrm>
            <a:off x="4113213" y="1733550"/>
            <a:ext cx="1747837" cy="2433638"/>
            <a:chOff x="4580860" y="3886200"/>
            <a:chExt cx="1609137" cy="2444708"/>
          </a:xfrm>
        </p:grpSpPr>
        <p:pic>
          <p:nvPicPr>
            <p:cNvPr id="76813" name="Picture 8">
              <a:extLst>
                <a:ext uri="{FF2B5EF4-FFF2-40B4-BE49-F238E27FC236}">
                  <a16:creationId xmlns:a16="http://schemas.microsoft.com/office/drawing/2014/main" id="{695506E9-51FE-4803-8AAE-C9D2A95AA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959">
              <a:off x="4953000" y="3886200"/>
              <a:ext cx="104530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14" name="TextBox 13">
              <a:extLst>
                <a:ext uri="{FF2B5EF4-FFF2-40B4-BE49-F238E27FC236}">
                  <a16:creationId xmlns:a16="http://schemas.microsoft.com/office/drawing/2014/main" id="{2ABB8C11-E6D2-418A-841C-8847B408C115}"/>
                </a:ext>
              </a:extLst>
            </p:cNvPr>
            <p:cNvSpPr txBox="1">
              <a:spLocks noChangeArrowheads="1"/>
            </p:cNvSpPr>
            <p:nvPr/>
          </p:nvSpPr>
          <p:spPr bwMode="auto">
            <a:xfrm rot="187255">
              <a:off x="4580860" y="5998739"/>
              <a:ext cx="1609137" cy="33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rgbClr val="001E46"/>
                  </a:solidFill>
                </a:rPr>
                <a:t>Android Phone</a:t>
              </a:r>
            </a:p>
          </p:txBody>
        </p:sp>
      </p:grpSp>
      <p:grpSp>
        <p:nvGrpSpPr>
          <p:cNvPr id="15" name="Group 14">
            <a:extLst>
              <a:ext uri="{FF2B5EF4-FFF2-40B4-BE49-F238E27FC236}">
                <a16:creationId xmlns:a16="http://schemas.microsoft.com/office/drawing/2014/main" id="{1B652200-0AAC-4B66-8C3A-C967B40E9921}"/>
              </a:ext>
            </a:extLst>
          </p:cNvPr>
          <p:cNvGrpSpPr>
            <a:grpSpLocks/>
          </p:cNvGrpSpPr>
          <p:nvPr/>
        </p:nvGrpSpPr>
        <p:grpSpPr bwMode="auto">
          <a:xfrm>
            <a:off x="6492875" y="1741488"/>
            <a:ext cx="2082800" cy="2462212"/>
            <a:chOff x="7143137" y="3643313"/>
            <a:chExt cx="1637075" cy="1603859"/>
          </a:xfrm>
        </p:grpSpPr>
        <p:pic>
          <p:nvPicPr>
            <p:cNvPr id="76811" name="Picture 16">
              <a:extLst>
                <a:ext uri="{FF2B5EF4-FFF2-40B4-BE49-F238E27FC236}">
                  <a16:creationId xmlns:a16="http://schemas.microsoft.com/office/drawing/2014/main" id="{A0DBFFE2-BFE6-4117-9662-80E4A9F606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571664">
              <a:off x="7143137" y="3643313"/>
              <a:ext cx="1637075" cy="154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2" name="TextBox 17">
              <a:extLst>
                <a:ext uri="{FF2B5EF4-FFF2-40B4-BE49-F238E27FC236}">
                  <a16:creationId xmlns:a16="http://schemas.microsoft.com/office/drawing/2014/main" id="{F9897804-B55F-402A-988E-63914DA56FAD}"/>
                </a:ext>
              </a:extLst>
            </p:cNvPr>
            <p:cNvSpPr txBox="1">
              <a:spLocks noChangeArrowheads="1"/>
            </p:cNvSpPr>
            <p:nvPr/>
          </p:nvSpPr>
          <p:spPr bwMode="auto">
            <a:xfrm rot="846229">
              <a:off x="7349046" y="5006491"/>
              <a:ext cx="918449" cy="24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rgbClr val="001E46"/>
                  </a:solidFill>
                </a:rPr>
                <a:t>iPad</a:t>
              </a:r>
            </a:p>
          </p:txBody>
        </p:sp>
      </p:grpSp>
      <p:sp>
        <p:nvSpPr>
          <p:cNvPr id="2" name="Footer Placeholder 1">
            <a:extLst>
              <a:ext uri="{FF2B5EF4-FFF2-40B4-BE49-F238E27FC236}">
                <a16:creationId xmlns:a16="http://schemas.microsoft.com/office/drawing/2014/main" id="{DCD4DE5B-6BA6-4F4E-B39C-962E2D3ACEA2}"/>
              </a:ext>
            </a:extLst>
          </p:cNvPr>
          <p:cNvSpPr>
            <a:spLocks noGrp="1"/>
          </p:cNvSpPr>
          <p:nvPr>
            <p:ph type="ftr" sz="quarter" idx="11"/>
          </p:nvPr>
        </p:nvSpPr>
        <p:spPr>
          <a:xfrm>
            <a:off x="762000" y="6494232"/>
            <a:ext cx="5524500" cy="190500"/>
          </a:xfrm>
        </p:spPr>
        <p:txBody>
          <a:bodyPr/>
          <a:lstStyle/>
          <a:p>
            <a:pPr>
              <a:defRPr/>
            </a:pPr>
            <a:r>
              <a:rPr lang="en-US"/>
              <a:t>Quality Guidelines for Medtronic Distributors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a:extLst>
              <a:ext uri="{FF2B5EF4-FFF2-40B4-BE49-F238E27FC236}">
                <a16:creationId xmlns:a16="http://schemas.microsoft.com/office/drawing/2014/main" id="{57DFF009-D94C-4984-8597-BADEE1198FB5}"/>
              </a:ext>
            </a:extLst>
          </p:cNvPr>
          <p:cNvSpPr>
            <a:spLocks noGrp="1"/>
          </p:cNvSpPr>
          <p:nvPr>
            <p:ph type="sldNum" sz="quarter" idx="10"/>
          </p:nvPr>
        </p:nvSpPr>
        <p:spPr bwMode="auto">
          <a:xfrm>
            <a:off x="381000" y="6483081"/>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66AAE4F-20A6-4B1A-9285-9B6FBDFF8061}" type="slidenum">
              <a:rPr lang="en-US" altLang="en-US" smtClean="0"/>
              <a:pPr/>
              <a:t>26</a:t>
            </a:fld>
            <a:endParaRPr lang="en-US" altLang="en-US" dirty="0"/>
          </a:p>
        </p:txBody>
      </p:sp>
      <p:sp>
        <p:nvSpPr>
          <p:cNvPr id="6" name="Title 5">
            <a:extLst>
              <a:ext uri="{FF2B5EF4-FFF2-40B4-BE49-F238E27FC236}">
                <a16:creationId xmlns:a16="http://schemas.microsoft.com/office/drawing/2014/main" id="{8EB4266C-818A-4322-A0B0-4E8ADF185124}"/>
              </a:ext>
            </a:extLst>
          </p:cNvPr>
          <p:cNvSpPr>
            <a:spLocks noGrp="1"/>
          </p:cNvSpPr>
          <p:nvPr>
            <p:ph type="title"/>
          </p:nvPr>
        </p:nvSpPr>
        <p:spPr>
          <a:xfrm>
            <a:off x="381000" y="350838"/>
            <a:ext cx="8382000" cy="295933"/>
          </a:xfrm>
        </p:spPr>
        <p:txBody>
          <a:bodyPr/>
          <a:lstStyle/>
          <a:p>
            <a:pPr>
              <a:defRPr/>
            </a:pPr>
            <a:r>
              <a:rPr lang="en-US" sz="2400" dirty="0"/>
              <a:t>WHAT IS mPXR?</a:t>
            </a:r>
            <a:endParaRPr lang="en-US" sz="4000" dirty="0"/>
          </a:p>
        </p:txBody>
      </p:sp>
      <p:sp>
        <p:nvSpPr>
          <p:cNvPr id="16" name="Content Placeholder 15">
            <a:extLst>
              <a:ext uri="{FF2B5EF4-FFF2-40B4-BE49-F238E27FC236}">
                <a16:creationId xmlns:a16="http://schemas.microsoft.com/office/drawing/2014/main" id="{56B717C7-B7FC-4E92-B2D7-2F5ABC387AA3}"/>
              </a:ext>
            </a:extLst>
          </p:cNvPr>
          <p:cNvSpPr>
            <a:spLocks noGrp="1"/>
          </p:cNvSpPr>
          <p:nvPr>
            <p:ph idx="1"/>
          </p:nvPr>
        </p:nvSpPr>
        <p:spPr>
          <a:xfrm>
            <a:off x="377825" y="898254"/>
            <a:ext cx="3803882" cy="5118371"/>
          </a:xfrm>
          <a:solidFill>
            <a:schemeClr val="tx1"/>
          </a:solidFill>
        </p:spPr>
        <p:txBody>
          <a:bodyPr lIns="182880" tIns="182880" rIns="182880"/>
          <a:lstStyle/>
          <a:p>
            <a:pPr marL="0" indent="0">
              <a:buNone/>
              <a:defRPr/>
            </a:pPr>
            <a:r>
              <a:rPr lang="en-US" sz="1600" b="1" dirty="0">
                <a:solidFill>
                  <a:srgbClr val="FFFF00"/>
                </a:solidFill>
              </a:rPr>
              <a:t>WHY MPXR?</a:t>
            </a:r>
          </a:p>
          <a:p>
            <a:pPr marL="0" indent="0">
              <a:buNone/>
              <a:defRPr/>
            </a:pPr>
            <a:endParaRPr lang="en-US" sz="1600" dirty="0">
              <a:solidFill>
                <a:srgbClr val="FFFF00"/>
              </a:solidFill>
            </a:endParaRPr>
          </a:p>
          <a:p>
            <a:pPr>
              <a:defRPr/>
            </a:pPr>
            <a:r>
              <a:rPr lang="en-US" sz="1600" dirty="0">
                <a:solidFill>
                  <a:srgbClr val="FFFF00"/>
                </a:solidFill>
              </a:rPr>
              <a:t>Reduce effort in the field by replacing manual PIR/PER forms</a:t>
            </a:r>
          </a:p>
          <a:p>
            <a:pPr marL="0" indent="0">
              <a:buFont typeface="Wingdings" panose="05000000000000000000" pitchFamily="2" charset="2"/>
              <a:buNone/>
              <a:defRPr/>
            </a:pPr>
            <a:endParaRPr lang="en-US" sz="1600" dirty="0">
              <a:solidFill>
                <a:srgbClr val="FFFF00"/>
              </a:solidFill>
            </a:endParaRPr>
          </a:p>
          <a:p>
            <a:pPr>
              <a:defRPr/>
            </a:pPr>
            <a:r>
              <a:rPr lang="en-US" sz="1600" dirty="0">
                <a:solidFill>
                  <a:srgbClr val="FFFF00"/>
                </a:solidFill>
              </a:rPr>
              <a:t>Eliminate or reduce follow-up on submitted reports</a:t>
            </a:r>
          </a:p>
          <a:p>
            <a:pPr marL="0" indent="0">
              <a:buFont typeface="Wingdings" panose="05000000000000000000" pitchFamily="2" charset="2"/>
              <a:buNone/>
              <a:defRPr/>
            </a:pPr>
            <a:endParaRPr lang="en-US" sz="1600" dirty="0">
              <a:solidFill>
                <a:srgbClr val="FFFF00"/>
              </a:solidFill>
            </a:endParaRPr>
          </a:p>
          <a:p>
            <a:pPr>
              <a:defRPr/>
            </a:pPr>
            <a:r>
              <a:rPr lang="en-US" sz="1600" dirty="0">
                <a:solidFill>
                  <a:srgbClr val="FFFF00"/>
                </a:solidFill>
              </a:rPr>
              <a:t>Improve accuracy, completeness and delayed reporting of product events to regulatory bodies</a:t>
            </a:r>
          </a:p>
          <a:p>
            <a:pPr marL="0" indent="0">
              <a:buFont typeface="Wingdings" panose="05000000000000000000" pitchFamily="2" charset="2"/>
              <a:buNone/>
              <a:defRPr/>
            </a:pPr>
            <a:endParaRPr lang="en-US" sz="1600" dirty="0">
              <a:solidFill>
                <a:srgbClr val="FFFF00"/>
              </a:solidFill>
            </a:endParaRPr>
          </a:p>
          <a:p>
            <a:pPr>
              <a:defRPr/>
            </a:pPr>
            <a:r>
              <a:rPr lang="en-US" sz="1600" dirty="0">
                <a:solidFill>
                  <a:srgbClr val="FFFF00"/>
                </a:solidFill>
              </a:rPr>
              <a:t>One Medtronic solution that can be globally deployed across multiple businesses</a:t>
            </a:r>
          </a:p>
        </p:txBody>
      </p:sp>
      <p:sp>
        <p:nvSpPr>
          <p:cNvPr id="2" name="Footer Placeholder 1">
            <a:extLst>
              <a:ext uri="{FF2B5EF4-FFF2-40B4-BE49-F238E27FC236}">
                <a16:creationId xmlns:a16="http://schemas.microsoft.com/office/drawing/2014/main" id="{472C7E76-3725-4FA9-9EED-77D5CF14685C}"/>
              </a:ext>
            </a:extLst>
          </p:cNvPr>
          <p:cNvSpPr>
            <a:spLocks noGrp="1"/>
          </p:cNvSpPr>
          <p:nvPr>
            <p:ph type="ftr" sz="quarter" idx="11"/>
          </p:nvPr>
        </p:nvSpPr>
        <p:spPr>
          <a:xfrm>
            <a:off x="762000" y="6483081"/>
            <a:ext cx="5524500" cy="190500"/>
          </a:xfrm>
        </p:spPr>
        <p:txBody>
          <a:bodyPr/>
          <a:lstStyle/>
          <a:p>
            <a:pPr>
              <a:defRPr/>
            </a:pPr>
            <a:r>
              <a:rPr lang="en-US"/>
              <a:t>Quality Guidelines for Medtronic Distributors</a:t>
            </a:r>
            <a:endParaRPr lang="en-US" dirty="0"/>
          </a:p>
        </p:txBody>
      </p:sp>
      <p:sp>
        <p:nvSpPr>
          <p:cNvPr id="7" name="Content Placeholder 15">
            <a:extLst>
              <a:ext uri="{FF2B5EF4-FFF2-40B4-BE49-F238E27FC236}">
                <a16:creationId xmlns:a16="http://schemas.microsoft.com/office/drawing/2014/main" id="{FEEA46A3-7040-4112-8E6D-1C017B1400C1}"/>
              </a:ext>
            </a:extLst>
          </p:cNvPr>
          <p:cNvSpPr txBox="1">
            <a:spLocks/>
          </p:cNvSpPr>
          <p:nvPr/>
        </p:nvSpPr>
        <p:spPr bwMode="auto">
          <a:xfrm>
            <a:off x="4572000" y="898254"/>
            <a:ext cx="3983734" cy="5118371"/>
          </a:xfrm>
          <a:prstGeom prst="rect">
            <a:avLst/>
          </a:prstGeom>
          <a:solidFill>
            <a:schemeClr val="bg1">
              <a:lumMod val="75000"/>
            </a:schemeClr>
          </a:solidFill>
          <a:ln>
            <a:noFill/>
          </a:ln>
        </p:spPr>
        <p:txBody>
          <a:bodyPr vert="horz" wrap="square" lIns="182880" tIns="182880" rIns="182880" bIns="0" numCol="1" anchor="t" anchorCtr="0" compatLnSpc="1">
            <a:prstTxWarp prst="textNoShape">
              <a:avLst/>
            </a:prstTxWarp>
            <a:normAutofit/>
          </a:bodyPr>
          <a:lstStyle>
            <a:lvl1pPr marL="188913" indent="-188913" algn="l" defTabSz="455613" rtl="0" eaLnBrk="0" fontAlgn="base" hangingPunct="0">
              <a:lnSpc>
                <a:spcPts val="2000"/>
              </a:lnSpc>
              <a:spcBef>
                <a:spcPct val="0"/>
              </a:spcBef>
              <a:spcAft>
                <a:spcPts val="663"/>
              </a:spcAft>
              <a:buFont typeface="Wingdings" panose="05000000000000000000" pitchFamily="2" charset="2"/>
              <a:buChar char="§"/>
              <a:defRPr kern="1200">
                <a:solidFill>
                  <a:schemeClr val="tx1"/>
                </a:solidFill>
                <a:latin typeface="Effra"/>
                <a:ea typeface="+mn-ea"/>
                <a:cs typeface="+mn-cs"/>
              </a:defRPr>
            </a:lvl1pPr>
            <a:lvl2pPr marL="377825" indent="-188913" algn="l" defTabSz="455613" rtl="0" eaLnBrk="0" fontAlgn="base" hangingPunct="0">
              <a:lnSpc>
                <a:spcPts val="1838"/>
              </a:lnSpc>
              <a:spcBef>
                <a:spcPct val="0"/>
              </a:spcBef>
              <a:spcAft>
                <a:spcPts val="663"/>
              </a:spcAft>
              <a:buFont typeface="Wingdings" panose="05000000000000000000" pitchFamily="2" charset="2"/>
              <a:buChar char="§"/>
              <a:defRPr sz="1700" kern="1200">
                <a:solidFill>
                  <a:schemeClr val="tx2"/>
                </a:solidFill>
                <a:latin typeface="Effra"/>
                <a:ea typeface="+mn-ea"/>
                <a:cs typeface="+mn-cs"/>
              </a:defRPr>
            </a:lvl2pPr>
            <a:lvl3pPr marL="569913" indent="-188913" algn="l" defTabSz="455613" rtl="0" eaLnBrk="0" fontAlgn="base" hangingPunct="0">
              <a:lnSpc>
                <a:spcPts val="1663"/>
              </a:lnSpc>
              <a:spcBef>
                <a:spcPct val="0"/>
              </a:spcBef>
              <a:spcAft>
                <a:spcPts val="663"/>
              </a:spcAft>
              <a:buFont typeface="Wingdings" panose="05000000000000000000" pitchFamily="2" charset="2"/>
              <a:buChar char="§"/>
              <a:defRPr sz="1500" kern="1200">
                <a:solidFill>
                  <a:schemeClr val="tx2"/>
                </a:solidFill>
                <a:latin typeface="Effra"/>
                <a:ea typeface="+mn-ea"/>
                <a:cs typeface="+mn-cs"/>
              </a:defRPr>
            </a:lvl3pPr>
            <a:lvl4pPr marL="760413" indent="-188913" algn="l" defTabSz="455613" rtl="0" eaLnBrk="0" fontAlgn="base" hangingPunct="0">
              <a:lnSpc>
                <a:spcPts val="1663"/>
              </a:lnSpc>
              <a:spcBef>
                <a:spcPct val="0"/>
              </a:spcBef>
              <a:spcAft>
                <a:spcPts val="663"/>
              </a:spcAft>
              <a:buFont typeface="Wingdings" panose="05000000000000000000" pitchFamily="2" charset="2"/>
              <a:buChar char="§"/>
              <a:defRPr sz="1500" kern="1200">
                <a:solidFill>
                  <a:schemeClr val="accent1"/>
                </a:solidFill>
                <a:latin typeface="+mn-lt"/>
                <a:ea typeface="+mn-ea"/>
                <a:cs typeface="+mn-cs"/>
              </a:defRPr>
            </a:lvl4pPr>
            <a:lvl5pPr marL="952500" indent="-188913" algn="l" defTabSz="455613" rtl="0" eaLnBrk="0" fontAlgn="base" hangingPunct="0">
              <a:lnSpc>
                <a:spcPts val="1500"/>
              </a:lnSpc>
              <a:spcBef>
                <a:spcPct val="0"/>
              </a:spcBef>
              <a:spcAft>
                <a:spcPts val="663"/>
              </a:spcAft>
              <a:buFont typeface="Lucida Grande" charset="0"/>
              <a:buChar char="-"/>
              <a:defRPr sz="1300" kern="1200">
                <a:solidFill>
                  <a:schemeClr val="accent1"/>
                </a:solidFill>
                <a:latin typeface="Effra"/>
                <a:ea typeface="+mn-ea"/>
                <a:cs typeface="+mn-cs"/>
              </a:defRPr>
            </a:lvl5pPr>
            <a:lvl6pPr marL="1141134" indent="-187764" algn="l" defTabSz="456828"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6pPr>
            <a:lvl7pPr marL="1330215" indent="-189087" algn="l" defTabSz="456828"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7pPr>
            <a:lvl8pPr marL="3426213" indent="-228416" algn="l" defTabSz="456828" rtl="0" eaLnBrk="1" latinLnBrk="0" hangingPunct="1">
              <a:spcBef>
                <a:spcPct val="20000"/>
              </a:spcBef>
              <a:buFont typeface="Arial"/>
              <a:buChar char="•"/>
              <a:defRPr sz="2000" kern="1200">
                <a:solidFill>
                  <a:schemeClr val="tx1"/>
                </a:solidFill>
                <a:latin typeface="+mn-lt"/>
                <a:ea typeface="+mn-ea"/>
                <a:cs typeface="+mn-cs"/>
              </a:defRPr>
            </a:lvl8pPr>
            <a:lvl9pPr marL="3883045" indent="-228416" algn="l" defTabSz="456828"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000"/>
              </a:spcAft>
              <a:buNone/>
              <a:defRPr/>
            </a:pPr>
            <a:r>
              <a:rPr lang="en-US" sz="1600" b="1" dirty="0"/>
              <a:t>TOP FIVE FEATURES TO REDUCE EFFORT AND FOLLOW-UP CALLS</a:t>
            </a:r>
          </a:p>
          <a:p>
            <a:pPr>
              <a:spcAft>
                <a:spcPts val="1000"/>
              </a:spcAft>
              <a:defRPr/>
            </a:pPr>
            <a:endParaRPr lang="en-US" sz="1600" dirty="0"/>
          </a:p>
          <a:p>
            <a:pPr>
              <a:spcAft>
                <a:spcPts val="1000"/>
              </a:spcAft>
              <a:defRPr/>
            </a:pPr>
            <a:r>
              <a:rPr lang="en-US" sz="1600" dirty="0"/>
              <a:t>The report can be started on one device (iPad, laptop or phone) and finished on another device.</a:t>
            </a:r>
          </a:p>
          <a:p>
            <a:pPr marL="0" indent="0">
              <a:spcAft>
                <a:spcPts val="1000"/>
              </a:spcAft>
              <a:buFont typeface="Wingdings" panose="05000000000000000000" pitchFamily="2" charset="2"/>
              <a:buNone/>
              <a:defRPr/>
            </a:pPr>
            <a:endParaRPr lang="en-US" sz="1600" dirty="0"/>
          </a:p>
          <a:p>
            <a:pPr>
              <a:spcAft>
                <a:spcPts val="1000"/>
              </a:spcAft>
              <a:defRPr/>
            </a:pPr>
            <a:r>
              <a:rPr lang="en-US" sz="1600" dirty="0"/>
              <a:t>Multiple attachments can be sent with the report.</a:t>
            </a:r>
          </a:p>
          <a:p>
            <a:pPr marL="0" indent="0">
              <a:spcAft>
                <a:spcPts val="1000"/>
              </a:spcAft>
              <a:buFont typeface="Wingdings" panose="05000000000000000000" pitchFamily="2" charset="2"/>
              <a:buNone/>
              <a:defRPr/>
            </a:pPr>
            <a:endParaRPr lang="en-US" sz="1600" dirty="0"/>
          </a:p>
          <a:p>
            <a:pPr>
              <a:spcAft>
                <a:spcPts val="1000"/>
              </a:spcAft>
              <a:defRPr/>
            </a:pPr>
            <a:r>
              <a:rPr lang="en-US" sz="1600" dirty="0"/>
              <a:t>mPXR will identify any missing information prior to submitting report.</a:t>
            </a:r>
          </a:p>
          <a:p>
            <a:pPr marL="0" indent="0">
              <a:spcAft>
                <a:spcPts val="1000"/>
              </a:spcAft>
              <a:buFont typeface="Wingdings" panose="05000000000000000000" pitchFamily="2" charset="2"/>
              <a:buNone/>
              <a:defRPr/>
            </a:pPr>
            <a:endParaRPr lang="en-US" sz="1600" dirty="0"/>
          </a:p>
          <a:p>
            <a:pPr>
              <a:spcAft>
                <a:spcPts val="1000"/>
              </a:spcAft>
              <a:defRPr/>
            </a:pPr>
            <a:r>
              <a:rPr lang="en-US" sz="1600" dirty="0"/>
              <a:t>Product experience reports are sent directly to complaint handling groups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1">
            <a:extLst>
              <a:ext uri="{FF2B5EF4-FFF2-40B4-BE49-F238E27FC236}">
                <a16:creationId xmlns:a16="http://schemas.microsoft.com/office/drawing/2014/main" id="{DEBE6614-ACC0-4901-B23B-CAB372CABEDF}"/>
              </a:ext>
            </a:extLst>
          </p:cNvPr>
          <p:cNvSpPr>
            <a:spLocks noGrp="1"/>
          </p:cNvSpPr>
          <p:nvPr>
            <p:ph type="sldNum" sz="quarter" idx="13"/>
          </p:nvPr>
        </p:nvSpPr>
        <p:spPr bwMode="auto">
          <a:xfrm>
            <a:off x="381000" y="6497340"/>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AAB71BA-63AA-476E-82A0-C14A03A180F5}" type="slidenum">
              <a:rPr lang="en-US" altLang="en-US" smtClean="0">
                <a:solidFill>
                  <a:schemeClr val="bg1"/>
                </a:solidFill>
              </a:rPr>
              <a:pPr/>
              <a:t>27</a:t>
            </a:fld>
            <a:endParaRPr lang="en-US" altLang="en-US">
              <a:solidFill>
                <a:schemeClr val="bg1"/>
              </a:solidFill>
            </a:endParaRPr>
          </a:p>
        </p:txBody>
      </p:sp>
      <p:sp>
        <p:nvSpPr>
          <p:cNvPr id="79875" name="Footer Placeholder 2">
            <a:extLst>
              <a:ext uri="{FF2B5EF4-FFF2-40B4-BE49-F238E27FC236}">
                <a16:creationId xmlns:a16="http://schemas.microsoft.com/office/drawing/2014/main" id="{D51B3123-5DF2-46BF-8081-DA633475DC42}"/>
              </a:ext>
            </a:extLst>
          </p:cNvPr>
          <p:cNvSpPr>
            <a:spLocks noGrp="1"/>
          </p:cNvSpPr>
          <p:nvPr>
            <p:ph type="ftr" sz="quarter" idx="14"/>
          </p:nvPr>
        </p:nvSpPr>
        <p:spPr bwMode="auto">
          <a:xfrm>
            <a:off x="762000" y="6497340"/>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455613" fontAlgn="base">
              <a:spcBef>
                <a:spcPct val="0"/>
              </a:spcBef>
              <a:spcAft>
                <a:spcPct val="0"/>
              </a:spcAft>
            </a:pPr>
            <a:r>
              <a:rPr lang="en-US" altLang="en-US">
                <a:solidFill>
                  <a:schemeClr val="bg1"/>
                </a:solidFill>
                <a:latin typeface="Effra" panose="020B0603020203020204" pitchFamily="34" charset="0"/>
                <a:cs typeface="Arial" panose="020B0604020202020204" pitchFamily="34" charset="0"/>
              </a:rPr>
              <a:t>Quality Guidelines for Medtronic Distributors</a:t>
            </a:r>
          </a:p>
        </p:txBody>
      </p:sp>
      <p:sp>
        <p:nvSpPr>
          <p:cNvPr id="4" name="Title 3">
            <a:extLst>
              <a:ext uri="{FF2B5EF4-FFF2-40B4-BE49-F238E27FC236}">
                <a16:creationId xmlns:a16="http://schemas.microsoft.com/office/drawing/2014/main" id="{DFE114F8-ED8D-4FA7-88D8-B1EF4667DD29}"/>
              </a:ext>
            </a:extLst>
          </p:cNvPr>
          <p:cNvSpPr>
            <a:spLocks noGrp="1"/>
          </p:cNvSpPr>
          <p:nvPr>
            <p:ph type="title"/>
          </p:nvPr>
        </p:nvSpPr>
        <p:spPr>
          <a:xfrm>
            <a:off x="363538" y="357188"/>
            <a:ext cx="8382000" cy="647700"/>
          </a:xfrm>
        </p:spPr>
        <p:txBody>
          <a:bodyPr/>
          <a:lstStyle/>
          <a:p>
            <a:pPr>
              <a:defRPr/>
            </a:pPr>
            <a:r>
              <a:rPr lang="en-US" sz="2400" dirty="0"/>
              <a:t>FROM A COMPUTER</a:t>
            </a:r>
          </a:p>
        </p:txBody>
      </p:sp>
      <p:sp>
        <p:nvSpPr>
          <p:cNvPr id="79877" name="Freeform 6">
            <a:extLst>
              <a:ext uri="{FF2B5EF4-FFF2-40B4-BE49-F238E27FC236}">
                <a16:creationId xmlns:a16="http://schemas.microsoft.com/office/drawing/2014/main" id="{F283E5FC-C453-44B8-B57D-888312C83A79}"/>
              </a:ext>
            </a:extLst>
          </p:cNvPr>
          <p:cNvSpPr>
            <a:spLocks/>
          </p:cNvSpPr>
          <p:nvPr/>
        </p:nvSpPr>
        <p:spPr bwMode="auto">
          <a:xfrm rot="16200000">
            <a:off x="7295725" y="4656406"/>
            <a:ext cx="2529737" cy="369888"/>
          </a:xfrm>
          <a:custGeom>
            <a:avLst/>
            <a:gdLst>
              <a:gd name="T0" fmla="*/ 2147483646 w 4062"/>
              <a:gd name="T1" fmla="*/ 2147483646 h 442"/>
              <a:gd name="T2" fmla="*/ 2147483646 w 4062"/>
              <a:gd name="T3" fmla="*/ 2147483646 h 442"/>
              <a:gd name="T4" fmla="*/ 2147483646 w 4062"/>
              <a:gd name="T5" fmla="*/ 2147483646 h 442"/>
              <a:gd name="T6" fmla="*/ 2147483646 w 4062"/>
              <a:gd name="T7" fmla="*/ 2147483646 h 442"/>
              <a:gd name="T8" fmla="*/ 2147483646 w 4062"/>
              <a:gd name="T9" fmla="*/ 2147483646 h 442"/>
              <a:gd name="T10" fmla="*/ 2147483646 w 4062"/>
              <a:gd name="T11" fmla="*/ 2147483646 h 442"/>
              <a:gd name="T12" fmla="*/ 2147483646 w 4062"/>
              <a:gd name="T13" fmla="*/ 2147483646 h 442"/>
              <a:gd name="T14" fmla="*/ 2147483646 w 4062"/>
              <a:gd name="T15" fmla="*/ 2147483646 h 442"/>
              <a:gd name="T16" fmla="*/ 2147483646 w 4062"/>
              <a:gd name="T17" fmla="*/ 2147483646 h 442"/>
              <a:gd name="T18" fmla="*/ 2147483646 w 4062"/>
              <a:gd name="T19" fmla="*/ 2147483646 h 442"/>
              <a:gd name="T20" fmla="*/ 2147483646 w 4062"/>
              <a:gd name="T21" fmla="*/ 2147483646 h 442"/>
              <a:gd name="T22" fmla="*/ 2147483646 w 4062"/>
              <a:gd name="T23" fmla="*/ 2147483646 h 442"/>
              <a:gd name="T24" fmla="*/ 2147483646 w 4062"/>
              <a:gd name="T25" fmla="*/ 2147483646 h 442"/>
              <a:gd name="T26" fmla="*/ 2147483646 w 4062"/>
              <a:gd name="T27" fmla="*/ 2147483646 h 442"/>
              <a:gd name="T28" fmla="*/ 2147483646 w 4062"/>
              <a:gd name="T29" fmla="*/ 2147483646 h 442"/>
              <a:gd name="T30" fmla="*/ 2147483646 w 4062"/>
              <a:gd name="T31" fmla="*/ 2147483646 h 442"/>
              <a:gd name="T32" fmla="*/ 2147483646 w 4062"/>
              <a:gd name="T33" fmla="*/ 2147483646 h 442"/>
              <a:gd name="T34" fmla="*/ 2147483646 w 4062"/>
              <a:gd name="T35" fmla="*/ 2147483646 h 442"/>
              <a:gd name="T36" fmla="*/ 2147483646 w 4062"/>
              <a:gd name="T37" fmla="*/ 2147483646 h 442"/>
              <a:gd name="T38" fmla="*/ 2147483646 w 4062"/>
              <a:gd name="T39" fmla="*/ 0 h 442"/>
              <a:gd name="T40" fmla="*/ 2147483646 w 4062"/>
              <a:gd name="T41" fmla="*/ 2147483646 h 442"/>
              <a:gd name="T42" fmla="*/ 2147483646 w 4062"/>
              <a:gd name="T43" fmla="*/ 2147483646 h 442"/>
              <a:gd name="T44" fmla="*/ 2147483646 w 4062"/>
              <a:gd name="T45" fmla="*/ 2147483646 h 442"/>
              <a:gd name="T46" fmla="*/ 2147483646 w 4062"/>
              <a:gd name="T47" fmla="*/ 2147483646 h 442"/>
              <a:gd name="T48" fmla="*/ 2147483646 w 4062"/>
              <a:gd name="T49" fmla="*/ 2147483646 h 442"/>
              <a:gd name="T50" fmla="*/ 2147483646 w 4062"/>
              <a:gd name="T51" fmla="*/ 0 h 442"/>
              <a:gd name="T52" fmla="*/ 2147483646 w 4062"/>
              <a:gd name="T53" fmla="*/ 2147483646 h 442"/>
              <a:gd name="T54" fmla="*/ 2147483646 w 4062"/>
              <a:gd name="T55" fmla="*/ 2147483646 h 442"/>
              <a:gd name="T56" fmla="*/ 2147483646 w 4062"/>
              <a:gd name="T57" fmla="*/ 2147483646 h 442"/>
              <a:gd name="T58" fmla="*/ 2147483646 w 4062"/>
              <a:gd name="T59" fmla="*/ 2147483646 h 442"/>
              <a:gd name="T60" fmla="*/ 2147483646 w 4062"/>
              <a:gd name="T61" fmla="*/ 2147483646 h 442"/>
              <a:gd name="T62" fmla="*/ 2147483646 w 4062"/>
              <a:gd name="T63" fmla="*/ 2147483646 h 442"/>
              <a:gd name="T64" fmla="*/ 2147483646 w 4062"/>
              <a:gd name="T65" fmla="*/ 2147483646 h 442"/>
              <a:gd name="T66" fmla="*/ 2147483646 w 4062"/>
              <a:gd name="T67" fmla="*/ 2147483646 h 442"/>
              <a:gd name="T68" fmla="*/ 2147483646 w 4062"/>
              <a:gd name="T69" fmla="*/ 2147483646 h 4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62" h="442">
                <a:moveTo>
                  <a:pt x="140" y="120"/>
                </a:moveTo>
                <a:cubicBezTo>
                  <a:pt x="145" y="115"/>
                  <a:pt x="213" y="42"/>
                  <a:pt x="230" y="45"/>
                </a:cubicBezTo>
                <a:cubicBezTo>
                  <a:pt x="248" y="49"/>
                  <a:pt x="246" y="79"/>
                  <a:pt x="260" y="90"/>
                </a:cubicBezTo>
                <a:cubicBezTo>
                  <a:pt x="272" y="100"/>
                  <a:pt x="290" y="100"/>
                  <a:pt x="305" y="105"/>
                </a:cubicBezTo>
                <a:cubicBezTo>
                  <a:pt x="315" y="90"/>
                  <a:pt x="318" y="66"/>
                  <a:pt x="335" y="60"/>
                </a:cubicBezTo>
                <a:cubicBezTo>
                  <a:pt x="402" y="38"/>
                  <a:pt x="393" y="94"/>
                  <a:pt x="425" y="120"/>
                </a:cubicBezTo>
                <a:cubicBezTo>
                  <a:pt x="437" y="130"/>
                  <a:pt x="455" y="130"/>
                  <a:pt x="470" y="135"/>
                </a:cubicBezTo>
                <a:cubicBezTo>
                  <a:pt x="533" y="41"/>
                  <a:pt x="510" y="12"/>
                  <a:pt x="575" y="90"/>
                </a:cubicBezTo>
                <a:cubicBezTo>
                  <a:pt x="587" y="104"/>
                  <a:pt x="595" y="120"/>
                  <a:pt x="605" y="135"/>
                </a:cubicBezTo>
                <a:cubicBezTo>
                  <a:pt x="625" y="125"/>
                  <a:pt x="649" y="121"/>
                  <a:pt x="665" y="105"/>
                </a:cubicBezTo>
                <a:cubicBezTo>
                  <a:pt x="676" y="94"/>
                  <a:pt x="673" y="74"/>
                  <a:pt x="680" y="60"/>
                </a:cubicBezTo>
                <a:cubicBezTo>
                  <a:pt x="688" y="44"/>
                  <a:pt x="700" y="30"/>
                  <a:pt x="710" y="15"/>
                </a:cubicBezTo>
                <a:cubicBezTo>
                  <a:pt x="725" y="25"/>
                  <a:pt x="744" y="31"/>
                  <a:pt x="755" y="45"/>
                </a:cubicBezTo>
                <a:cubicBezTo>
                  <a:pt x="765" y="57"/>
                  <a:pt x="763" y="76"/>
                  <a:pt x="770" y="90"/>
                </a:cubicBezTo>
                <a:cubicBezTo>
                  <a:pt x="795" y="140"/>
                  <a:pt x="800" y="135"/>
                  <a:pt x="845" y="165"/>
                </a:cubicBezTo>
                <a:cubicBezTo>
                  <a:pt x="860" y="105"/>
                  <a:pt x="871" y="66"/>
                  <a:pt x="905" y="15"/>
                </a:cubicBezTo>
                <a:cubicBezTo>
                  <a:pt x="973" y="38"/>
                  <a:pt x="964" y="65"/>
                  <a:pt x="1025" y="105"/>
                </a:cubicBezTo>
                <a:cubicBezTo>
                  <a:pt x="1040" y="100"/>
                  <a:pt x="1058" y="100"/>
                  <a:pt x="1070" y="90"/>
                </a:cubicBezTo>
                <a:cubicBezTo>
                  <a:pt x="1084" y="79"/>
                  <a:pt x="1082" y="41"/>
                  <a:pt x="1100" y="45"/>
                </a:cubicBezTo>
                <a:cubicBezTo>
                  <a:pt x="1125" y="50"/>
                  <a:pt x="1131" y="85"/>
                  <a:pt x="1145" y="105"/>
                </a:cubicBezTo>
                <a:cubicBezTo>
                  <a:pt x="1166" y="135"/>
                  <a:pt x="1205" y="195"/>
                  <a:pt x="1205" y="195"/>
                </a:cubicBezTo>
                <a:cubicBezTo>
                  <a:pt x="1253" y="122"/>
                  <a:pt x="1253" y="113"/>
                  <a:pt x="1340" y="135"/>
                </a:cubicBezTo>
                <a:cubicBezTo>
                  <a:pt x="1415" y="185"/>
                  <a:pt x="1454" y="183"/>
                  <a:pt x="1550" y="195"/>
                </a:cubicBezTo>
                <a:cubicBezTo>
                  <a:pt x="1660" y="232"/>
                  <a:pt x="1609" y="233"/>
                  <a:pt x="1700" y="210"/>
                </a:cubicBezTo>
                <a:cubicBezTo>
                  <a:pt x="1769" y="107"/>
                  <a:pt x="1749" y="154"/>
                  <a:pt x="1775" y="75"/>
                </a:cubicBezTo>
                <a:cubicBezTo>
                  <a:pt x="1862" y="104"/>
                  <a:pt x="1842" y="142"/>
                  <a:pt x="1895" y="195"/>
                </a:cubicBezTo>
                <a:cubicBezTo>
                  <a:pt x="1924" y="224"/>
                  <a:pt x="1948" y="228"/>
                  <a:pt x="1985" y="240"/>
                </a:cubicBezTo>
                <a:cubicBezTo>
                  <a:pt x="2032" y="170"/>
                  <a:pt x="2053" y="119"/>
                  <a:pt x="2120" y="75"/>
                </a:cubicBezTo>
                <a:cubicBezTo>
                  <a:pt x="2129" y="84"/>
                  <a:pt x="2189" y="150"/>
                  <a:pt x="2210" y="150"/>
                </a:cubicBezTo>
                <a:cubicBezTo>
                  <a:pt x="2228" y="150"/>
                  <a:pt x="2239" y="129"/>
                  <a:pt x="2255" y="120"/>
                </a:cubicBezTo>
                <a:cubicBezTo>
                  <a:pt x="2274" y="109"/>
                  <a:pt x="2295" y="100"/>
                  <a:pt x="2315" y="90"/>
                </a:cubicBezTo>
                <a:cubicBezTo>
                  <a:pt x="2325" y="105"/>
                  <a:pt x="2331" y="124"/>
                  <a:pt x="2345" y="135"/>
                </a:cubicBezTo>
                <a:cubicBezTo>
                  <a:pt x="2405" y="183"/>
                  <a:pt x="2439" y="99"/>
                  <a:pt x="2465" y="60"/>
                </a:cubicBezTo>
                <a:cubicBezTo>
                  <a:pt x="2514" y="92"/>
                  <a:pt x="2551" y="133"/>
                  <a:pt x="2600" y="165"/>
                </a:cubicBezTo>
                <a:cubicBezTo>
                  <a:pt x="2711" y="91"/>
                  <a:pt x="2655" y="98"/>
                  <a:pt x="2765" y="120"/>
                </a:cubicBezTo>
                <a:cubicBezTo>
                  <a:pt x="2838" y="169"/>
                  <a:pt x="2840" y="150"/>
                  <a:pt x="2900" y="90"/>
                </a:cubicBezTo>
                <a:cubicBezTo>
                  <a:pt x="3003" y="159"/>
                  <a:pt x="2956" y="139"/>
                  <a:pt x="3035" y="165"/>
                </a:cubicBezTo>
                <a:cubicBezTo>
                  <a:pt x="3045" y="150"/>
                  <a:pt x="3057" y="136"/>
                  <a:pt x="3065" y="120"/>
                </a:cubicBezTo>
                <a:cubicBezTo>
                  <a:pt x="3072" y="106"/>
                  <a:pt x="3071" y="88"/>
                  <a:pt x="3080" y="75"/>
                </a:cubicBezTo>
                <a:cubicBezTo>
                  <a:pt x="3103" y="40"/>
                  <a:pt x="3137" y="22"/>
                  <a:pt x="3170" y="0"/>
                </a:cubicBezTo>
                <a:cubicBezTo>
                  <a:pt x="3185" y="15"/>
                  <a:pt x="3197" y="33"/>
                  <a:pt x="3215" y="45"/>
                </a:cubicBezTo>
                <a:cubicBezTo>
                  <a:pt x="3228" y="54"/>
                  <a:pt x="3248" y="50"/>
                  <a:pt x="3260" y="60"/>
                </a:cubicBezTo>
                <a:cubicBezTo>
                  <a:pt x="3274" y="71"/>
                  <a:pt x="3276" y="94"/>
                  <a:pt x="3290" y="105"/>
                </a:cubicBezTo>
                <a:cubicBezTo>
                  <a:pt x="3302" y="115"/>
                  <a:pt x="3321" y="113"/>
                  <a:pt x="3335" y="120"/>
                </a:cubicBezTo>
                <a:cubicBezTo>
                  <a:pt x="3351" y="128"/>
                  <a:pt x="3365" y="140"/>
                  <a:pt x="3380" y="150"/>
                </a:cubicBezTo>
                <a:cubicBezTo>
                  <a:pt x="3410" y="145"/>
                  <a:pt x="3443" y="149"/>
                  <a:pt x="3470" y="135"/>
                </a:cubicBezTo>
                <a:cubicBezTo>
                  <a:pt x="3486" y="127"/>
                  <a:pt x="3487" y="103"/>
                  <a:pt x="3500" y="90"/>
                </a:cubicBezTo>
                <a:cubicBezTo>
                  <a:pt x="3513" y="77"/>
                  <a:pt x="3530" y="70"/>
                  <a:pt x="3545" y="60"/>
                </a:cubicBezTo>
                <a:cubicBezTo>
                  <a:pt x="3565" y="65"/>
                  <a:pt x="3587" y="66"/>
                  <a:pt x="3605" y="75"/>
                </a:cubicBezTo>
                <a:cubicBezTo>
                  <a:pt x="3637" y="91"/>
                  <a:pt x="3695" y="135"/>
                  <a:pt x="3695" y="135"/>
                </a:cubicBezTo>
                <a:cubicBezTo>
                  <a:pt x="3715" y="105"/>
                  <a:pt x="3735" y="75"/>
                  <a:pt x="3755" y="45"/>
                </a:cubicBezTo>
                <a:cubicBezTo>
                  <a:pt x="3765" y="30"/>
                  <a:pt x="3785" y="0"/>
                  <a:pt x="3785" y="0"/>
                </a:cubicBezTo>
                <a:cubicBezTo>
                  <a:pt x="3818" y="22"/>
                  <a:pt x="3852" y="40"/>
                  <a:pt x="3875" y="75"/>
                </a:cubicBezTo>
                <a:cubicBezTo>
                  <a:pt x="3933" y="162"/>
                  <a:pt x="3834" y="83"/>
                  <a:pt x="3935" y="150"/>
                </a:cubicBezTo>
                <a:cubicBezTo>
                  <a:pt x="3937" y="149"/>
                  <a:pt x="4013" y="93"/>
                  <a:pt x="4025" y="105"/>
                </a:cubicBezTo>
                <a:cubicBezTo>
                  <a:pt x="4047" y="127"/>
                  <a:pt x="4055" y="195"/>
                  <a:pt x="4055" y="195"/>
                </a:cubicBezTo>
                <a:cubicBezTo>
                  <a:pt x="4050" y="225"/>
                  <a:pt x="4062" y="263"/>
                  <a:pt x="4040" y="285"/>
                </a:cubicBezTo>
                <a:cubicBezTo>
                  <a:pt x="4025" y="300"/>
                  <a:pt x="4000" y="273"/>
                  <a:pt x="3980" y="270"/>
                </a:cubicBezTo>
                <a:cubicBezTo>
                  <a:pt x="3901" y="257"/>
                  <a:pt x="3768" y="247"/>
                  <a:pt x="3695" y="240"/>
                </a:cubicBezTo>
                <a:cubicBezTo>
                  <a:pt x="3479" y="251"/>
                  <a:pt x="3233" y="247"/>
                  <a:pt x="3020" y="300"/>
                </a:cubicBezTo>
                <a:cubicBezTo>
                  <a:pt x="2855" y="341"/>
                  <a:pt x="2710" y="414"/>
                  <a:pt x="2540" y="435"/>
                </a:cubicBezTo>
                <a:cubicBezTo>
                  <a:pt x="2335" y="428"/>
                  <a:pt x="2101" y="442"/>
                  <a:pt x="1895" y="390"/>
                </a:cubicBezTo>
                <a:cubicBezTo>
                  <a:pt x="1527" y="416"/>
                  <a:pt x="1165" y="390"/>
                  <a:pt x="800" y="360"/>
                </a:cubicBezTo>
                <a:cubicBezTo>
                  <a:pt x="706" y="336"/>
                  <a:pt x="610" y="319"/>
                  <a:pt x="515" y="300"/>
                </a:cubicBezTo>
                <a:cubicBezTo>
                  <a:pt x="404" y="278"/>
                  <a:pt x="295" y="238"/>
                  <a:pt x="185" y="210"/>
                </a:cubicBezTo>
                <a:cubicBezTo>
                  <a:pt x="175" y="195"/>
                  <a:pt x="172" y="171"/>
                  <a:pt x="155" y="165"/>
                </a:cubicBezTo>
                <a:cubicBezTo>
                  <a:pt x="112" y="150"/>
                  <a:pt x="56" y="177"/>
                  <a:pt x="20" y="150"/>
                </a:cubicBezTo>
                <a:cubicBezTo>
                  <a:pt x="0" y="135"/>
                  <a:pt x="30" y="100"/>
                  <a:pt x="35" y="75"/>
                </a:cubicBezTo>
                <a:cubicBezTo>
                  <a:pt x="67" y="97"/>
                  <a:pt x="133" y="172"/>
                  <a:pt x="185" y="120"/>
                </a:cubicBezTo>
                <a:cubicBezTo>
                  <a:pt x="196" y="109"/>
                  <a:pt x="155" y="120"/>
                  <a:pt x="140" y="120"/>
                </a:cubicBezTo>
                <a:close/>
              </a:path>
            </a:pathLst>
          </a:custGeom>
          <a:solidFill>
            <a:srgbClr val="FFFFFF"/>
          </a:solidFill>
          <a:ln>
            <a:noFill/>
          </a:ln>
          <a:effectLst>
            <a:prstShdw prst="shdw17" dist="17961" dir="13500000">
              <a:srgbClr val="999999"/>
            </a:prstShdw>
          </a:effectLst>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endParaRPr lang="en-US"/>
          </a:p>
        </p:txBody>
      </p:sp>
      <p:sp>
        <p:nvSpPr>
          <p:cNvPr id="79878" name="Freeform 6">
            <a:extLst>
              <a:ext uri="{FF2B5EF4-FFF2-40B4-BE49-F238E27FC236}">
                <a16:creationId xmlns:a16="http://schemas.microsoft.com/office/drawing/2014/main" id="{34BDF31A-7B14-4909-83BE-30636B2D1175}"/>
              </a:ext>
            </a:extLst>
          </p:cNvPr>
          <p:cNvSpPr>
            <a:spLocks/>
          </p:cNvSpPr>
          <p:nvPr/>
        </p:nvSpPr>
        <p:spPr bwMode="auto">
          <a:xfrm>
            <a:off x="4479925" y="5979261"/>
            <a:ext cx="4037013" cy="277812"/>
          </a:xfrm>
          <a:custGeom>
            <a:avLst/>
            <a:gdLst>
              <a:gd name="T0" fmla="*/ 2147483646 w 4062"/>
              <a:gd name="T1" fmla="*/ 2147483646 h 442"/>
              <a:gd name="T2" fmla="*/ 2147483646 w 4062"/>
              <a:gd name="T3" fmla="*/ 2147483646 h 442"/>
              <a:gd name="T4" fmla="*/ 2147483646 w 4062"/>
              <a:gd name="T5" fmla="*/ 2147483646 h 442"/>
              <a:gd name="T6" fmla="*/ 2147483646 w 4062"/>
              <a:gd name="T7" fmla="*/ 2147483646 h 442"/>
              <a:gd name="T8" fmla="*/ 2147483646 w 4062"/>
              <a:gd name="T9" fmla="*/ 2147483646 h 442"/>
              <a:gd name="T10" fmla="*/ 2147483646 w 4062"/>
              <a:gd name="T11" fmla="*/ 2147483646 h 442"/>
              <a:gd name="T12" fmla="*/ 2147483646 w 4062"/>
              <a:gd name="T13" fmla="*/ 2147483646 h 442"/>
              <a:gd name="T14" fmla="*/ 2147483646 w 4062"/>
              <a:gd name="T15" fmla="*/ 2147483646 h 442"/>
              <a:gd name="T16" fmla="*/ 2147483646 w 4062"/>
              <a:gd name="T17" fmla="*/ 2147483646 h 442"/>
              <a:gd name="T18" fmla="*/ 2147483646 w 4062"/>
              <a:gd name="T19" fmla="*/ 2147483646 h 442"/>
              <a:gd name="T20" fmla="*/ 2147483646 w 4062"/>
              <a:gd name="T21" fmla="*/ 2147483646 h 442"/>
              <a:gd name="T22" fmla="*/ 2147483646 w 4062"/>
              <a:gd name="T23" fmla="*/ 2147483646 h 442"/>
              <a:gd name="T24" fmla="*/ 2147483646 w 4062"/>
              <a:gd name="T25" fmla="*/ 2147483646 h 442"/>
              <a:gd name="T26" fmla="*/ 2147483646 w 4062"/>
              <a:gd name="T27" fmla="*/ 2147483646 h 442"/>
              <a:gd name="T28" fmla="*/ 2147483646 w 4062"/>
              <a:gd name="T29" fmla="*/ 2147483646 h 442"/>
              <a:gd name="T30" fmla="*/ 2147483646 w 4062"/>
              <a:gd name="T31" fmla="*/ 2147483646 h 442"/>
              <a:gd name="T32" fmla="*/ 2147483646 w 4062"/>
              <a:gd name="T33" fmla="*/ 2147483646 h 442"/>
              <a:gd name="T34" fmla="*/ 2147483646 w 4062"/>
              <a:gd name="T35" fmla="*/ 2147483646 h 442"/>
              <a:gd name="T36" fmla="*/ 2147483646 w 4062"/>
              <a:gd name="T37" fmla="*/ 2147483646 h 442"/>
              <a:gd name="T38" fmla="*/ 2147483646 w 4062"/>
              <a:gd name="T39" fmla="*/ 0 h 442"/>
              <a:gd name="T40" fmla="*/ 2147483646 w 4062"/>
              <a:gd name="T41" fmla="*/ 2147483646 h 442"/>
              <a:gd name="T42" fmla="*/ 2147483646 w 4062"/>
              <a:gd name="T43" fmla="*/ 2147483646 h 442"/>
              <a:gd name="T44" fmla="*/ 2147483646 w 4062"/>
              <a:gd name="T45" fmla="*/ 2147483646 h 442"/>
              <a:gd name="T46" fmla="*/ 2147483646 w 4062"/>
              <a:gd name="T47" fmla="*/ 2147483646 h 442"/>
              <a:gd name="T48" fmla="*/ 2147483646 w 4062"/>
              <a:gd name="T49" fmla="*/ 2147483646 h 442"/>
              <a:gd name="T50" fmla="*/ 2147483646 w 4062"/>
              <a:gd name="T51" fmla="*/ 0 h 442"/>
              <a:gd name="T52" fmla="*/ 2147483646 w 4062"/>
              <a:gd name="T53" fmla="*/ 2147483646 h 442"/>
              <a:gd name="T54" fmla="*/ 2147483646 w 4062"/>
              <a:gd name="T55" fmla="*/ 2147483646 h 442"/>
              <a:gd name="T56" fmla="*/ 2147483646 w 4062"/>
              <a:gd name="T57" fmla="*/ 2147483646 h 442"/>
              <a:gd name="T58" fmla="*/ 2147483646 w 4062"/>
              <a:gd name="T59" fmla="*/ 2147483646 h 442"/>
              <a:gd name="T60" fmla="*/ 2147483646 w 4062"/>
              <a:gd name="T61" fmla="*/ 2147483646 h 442"/>
              <a:gd name="T62" fmla="*/ 2147483646 w 4062"/>
              <a:gd name="T63" fmla="*/ 2147483646 h 442"/>
              <a:gd name="T64" fmla="*/ 2147483646 w 4062"/>
              <a:gd name="T65" fmla="*/ 2147483646 h 442"/>
              <a:gd name="T66" fmla="*/ 2147483646 w 4062"/>
              <a:gd name="T67" fmla="*/ 2147483646 h 442"/>
              <a:gd name="T68" fmla="*/ 2147483646 w 4062"/>
              <a:gd name="T69" fmla="*/ 2147483646 h 4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62" h="442">
                <a:moveTo>
                  <a:pt x="140" y="120"/>
                </a:moveTo>
                <a:cubicBezTo>
                  <a:pt x="145" y="115"/>
                  <a:pt x="213" y="42"/>
                  <a:pt x="230" y="45"/>
                </a:cubicBezTo>
                <a:cubicBezTo>
                  <a:pt x="248" y="49"/>
                  <a:pt x="246" y="79"/>
                  <a:pt x="260" y="90"/>
                </a:cubicBezTo>
                <a:cubicBezTo>
                  <a:pt x="272" y="100"/>
                  <a:pt x="290" y="100"/>
                  <a:pt x="305" y="105"/>
                </a:cubicBezTo>
                <a:cubicBezTo>
                  <a:pt x="315" y="90"/>
                  <a:pt x="318" y="66"/>
                  <a:pt x="335" y="60"/>
                </a:cubicBezTo>
                <a:cubicBezTo>
                  <a:pt x="402" y="38"/>
                  <a:pt x="393" y="94"/>
                  <a:pt x="425" y="120"/>
                </a:cubicBezTo>
                <a:cubicBezTo>
                  <a:pt x="437" y="130"/>
                  <a:pt x="455" y="130"/>
                  <a:pt x="470" y="135"/>
                </a:cubicBezTo>
                <a:cubicBezTo>
                  <a:pt x="533" y="41"/>
                  <a:pt x="510" y="12"/>
                  <a:pt x="575" y="90"/>
                </a:cubicBezTo>
                <a:cubicBezTo>
                  <a:pt x="587" y="104"/>
                  <a:pt x="595" y="120"/>
                  <a:pt x="605" y="135"/>
                </a:cubicBezTo>
                <a:cubicBezTo>
                  <a:pt x="625" y="125"/>
                  <a:pt x="649" y="121"/>
                  <a:pt x="665" y="105"/>
                </a:cubicBezTo>
                <a:cubicBezTo>
                  <a:pt x="676" y="94"/>
                  <a:pt x="673" y="74"/>
                  <a:pt x="680" y="60"/>
                </a:cubicBezTo>
                <a:cubicBezTo>
                  <a:pt x="688" y="44"/>
                  <a:pt x="700" y="30"/>
                  <a:pt x="710" y="15"/>
                </a:cubicBezTo>
                <a:cubicBezTo>
                  <a:pt x="725" y="25"/>
                  <a:pt x="744" y="31"/>
                  <a:pt x="755" y="45"/>
                </a:cubicBezTo>
                <a:cubicBezTo>
                  <a:pt x="765" y="57"/>
                  <a:pt x="763" y="76"/>
                  <a:pt x="770" y="90"/>
                </a:cubicBezTo>
                <a:cubicBezTo>
                  <a:pt x="795" y="140"/>
                  <a:pt x="800" y="135"/>
                  <a:pt x="845" y="165"/>
                </a:cubicBezTo>
                <a:cubicBezTo>
                  <a:pt x="860" y="105"/>
                  <a:pt x="871" y="66"/>
                  <a:pt x="905" y="15"/>
                </a:cubicBezTo>
                <a:cubicBezTo>
                  <a:pt x="973" y="38"/>
                  <a:pt x="964" y="65"/>
                  <a:pt x="1025" y="105"/>
                </a:cubicBezTo>
                <a:cubicBezTo>
                  <a:pt x="1040" y="100"/>
                  <a:pt x="1058" y="100"/>
                  <a:pt x="1070" y="90"/>
                </a:cubicBezTo>
                <a:cubicBezTo>
                  <a:pt x="1084" y="79"/>
                  <a:pt x="1082" y="41"/>
                  <a:pt x="1100" y="45"/>
                </a:cubicBezTo>
                <a:cubicBezTo>
                  <a:pt x="1125" y="50"/>
                  <a:pt x="1131" y="85"/>
                  <a:pt x="1145" y="105"/>
                </a:cubicBezTo>
                <a:cubicBezTo>
                  <a:pt x="1166" y="135"/>
                  <a:pt x="1205" y="195"/>
                  <a:pt x="1205" y="195"/>
                </a:cubicBezTo>
                <a:cubicBezTo>
                  <a:pt x="1253" y="122"/>
                  <a:pt x="1253" y="113"/>
                  <a:pt x="1340" y="135"/>
                </a:cubicBezTo>
                <a:cubicBezTo>
                  <a:pt x="1415" y="185"/>
                  <a:pt x="1454" y="183"/>
                  <a:pt x="1550" y="195"/>
                </a:cubicBezTo>
                <a:cubicBezTo>
                  <a:pt x="1660" y="232"/>
                  <a:pt x="1609" y="233"/>
                  <a:pt x="1700" y="210"/>
                </a:cubicBezTo>
                <a:cubicBezTo>
                  <a:pt x="1769" y="107"/>
                  <a:pt x="1749" y="154"/>
                  <a:pt x="1775" y="75"/>
                </a:cubicBezTo>
                <a:cubicBezTo>
                  <a:pt x="1862" y="104"/>
                  <a:pt x="1842" y="142"/>
                  <a:pt x="1895" y="195"/>
                </a:cubicBezTo>
                <a:cubicBezTo>
                  <a:pt x="1924" y="224"/>
                  <a:pt x="1948" y="228"/>
                  <a:pt x="1985" y="240"/>
                </a:cubicBezTo>
                <a:cubicBezTo>
                  <a:pt x="2032" y="170"/>
                  <a:pt x="2053" y="119"/>
                  <a:pt x="2120" y="75"/>
                </a:cubicBezTo>
                <a:cubicBezTo>
                  <a:pt x="2129" y="84"/>
                  <a:pt x="2189" y="150"/>
                  <a:pt x="2210" y="150"/>
                </a:cubicBezTo>
                <a:cubicBezTo>
                  <a:pt x="2228" y="150"/>
                  <a:pt x="2239" y="129"/>
                  <a:pt x="2255" y="120"/>
                </a:cubicBezTo>
                <a:cubicBezTo>
                  <a:pt x="2274" y="109"/>
                  <a:pt x="2295" y="100"/>
                  <a:pt x="2315" y="90"/>
                </a:cubicBezTo>
                <a:cubicBezTo>
                  <a:pt x="2325" y="105"/>
                  <a:pt x="2331" y="124"/>
                  <a:pt x="2345" y="135"/>
                </a:cubicBezTo>
                <a:cubicBezTo>
                  <a:pt x="2405" y="183"/>
                  <a:pt x="2439" y="99"/>
                  <a:pt x="2465" y="60"/>
                </a:cubicBezTo>
                <a:cubicBezTo>
                  <a:pt x="2514" y="92"/>
                  <a:pt x="2551" y="133"/>
                  <a:pt x="2600" y="165"/>
                </a:cubicBezTo>
                <a:cubicBezTo>
                  <a:pt x="2711" y="91"/>
                  <a:pt x="2655" y="98"/>
                  <a:pt x="2765" y="120"/>
                </a:cubicBezTo>
                <a:cubicBezTo>
                  <a:pt x="2838" y="169"/>
                  <a:pt x="2840" y="150"/>
                  <a:pt x="2900" y="90"/>
                </a:cubicBezTo>
                <a:cubicBezTo>
                  <a:pt x="3003" y="159"/>
                  <a:pt x="2956" y="139"/>
                  <a:pt x="3035" y="165"/>
                </a:cubicBezTo>
                <a:cubicBezTo>
                  <a:pt x="3045" y="150"/>
                  <a:pt x="3057" y="136"/>
                  <a:pt x="3065" y="120"/>
                </a:cubicBezTo>
                <a:cubicBezTo>
                  <a:pt x="3072" y="106"/>
                  <a:pt x="3071" y="88"/>
                  <a:pt x="3080" y="75"/>
                </a:cubicBezTo>
                <a:cubicBezTo>
                  <a:pt x="3103" y="40"/>
                  <a:pt x="3137" y="22"/>
                  <a:pt x="3170" y="0"/>
                </a:cubicBezTo>
                <a:cubicBezTo>
                  <a:pt x="3185" y="15"/>
                  <a:pt x="3197" y="33"/>
                  <a:pt x="3215" y="45"/>
                </a:cubicBezTo>
                <a:cubicBezTo>
                  <a:pt x="3228" y="54"/>
                  <a:pt x="3248" y="50"/>
                  <a:pt x="3260" y="60"/>
                </a:cubicBezTo>
                <a:cubicBezTo>
                  <a:pt x="3274" y="71"/>
                  <a:pt x="3276" y="94"/>
                  <a:pt x="3290" y="105"/>
                </a:cubicBezTo>
                <a:cubicBezTo>
                  <a:pt x="3302" y="115"/>
                  <a:pt x="3321" y="113"/>
                  <a:pt x="3335" y="120"/>
                </a:cubicBezTo>
                <a:cubicBezTo>
                  <a:pt x="3351" y="128"/>
                  <a:pt x="3365" y="140"/>
                  <a:pt x="3380" y="150"/>
                </a:cubicBezTo>
                <a:cubicBezTo>
                  <a:pt x="3410" y="145"/>
                  <a:pt x="3443" y="149"/>
                  <a:pt x="3470" y="135"/>
                </a:cubicBezTo>
                <a:cubicBezTo>
                  <a:pt x="3486" y="127"/>
                  <a:pt x="3487" y="103"/>
                  <a:pt x="3500" y="90"/>
                </a:cubicBezTo>
                <a:cubicBezTo>
                  <a:pt x="3513" y="77"/>
                  <a:pt x="3530" y="70"/>
                  <a:pt x="3545" y="60"/>
                </a:cubicBezTo>
                <a:cubicBezTo>
                  <a:pt x="3565" y="65"/>
                  <a:pt x="3587" y="66"/>
                  <a:pt x="3605" y="75"/>
                </a:cubicBezTo>
                <a:cubicBezTo>
                  <a:pt x="3637" y="91"/>
                  <a:pt x="3695" y="135"/>
                  <a:pt x="3695" y="135"/>
                </a:cubicBezTo>
                <a:cubicBezTo>
                  <a:pt x="3715" y="105"/>
                  <a:pt x="3735" y="75"/>
                  <a:pt x="3755" y="45"/>
                </a:cubicBezTo>
                <a:cubicBezTo>
                  <a:pt x="3765" y="30"/>
                  <a:pt x="3785" y="0"/>
                  <a:pt x="3785" y="0"/>
                </a:cubicBezTo>
                <a:cubicBezTo>
                  <a:pt x="3818" y="22"/>
                  <a:pt x="3852" y="40"/>
                  <a:pt x="3875" y="75"/>
                </a:cubicBezTo>
                <a:cubicBezTo>
                  <a:pt x="3933" y="162"/>
                  <a:pt x="3834" y="83"/>
                  <a:pt x="3935" y="150"/>
                </a:cubicBezTo>
                <a:cubicBezTo>
                  <a:pt x="3937" y="149"/>
                  <a:pt x="4013" y="93"/>
                  <a:pt x="4025" y="105"/>
                </a:cubicBezTo>
                <a:cubicBezTo>
                  <a:pt x="4047" y="127"/>
                  <a:pt x="4055" y="195"/>
                  <a:pt x="4055" y="195"/>
                </a:cubicBezTo>
                <a:cubicBezTo>
                  <a:pt x="4050" y="225"/>
                  <a:pt x="4062" y="263"/>
                  <a:pt x="4040" y="285"/>
                </a:cubicBezTo>
                <a:cubicBezTo>
                  <a:pt x="4025" y="300"/>
                  <a:pt x="4000" y="273"/>
                  <a:pt x="3980" y="270"/>
                </a:cubicBezTo>
                <a:cubicBezTo>
                  <a:pt x="3901" y="257"/>
                  <a:pt x="3768" y="247"/>
                  <a:pt x="3695" y="240"/>
                </a:cubicBezTo>
                <a:cubicBezTo>
                  <a:pt x="3479" y="251"/>
                  <a:pt x="3233" y="247"/>
                  <a:pt x="3020" y="300"/>
                </a:cubicBezTo>
                <a:cubicBezTo>
                  <a:pt x="2855" y="341"/>
                  <a:pt x="2710" y="414"/>
                  <a:pt x="2540" y="435"/>
                </a:cubicBezTo>
                <a:cubicBezTo>
                  <a:pt x="2335" y="428"/>
                  <a:pt x="2101" y="442"/>
                  <a:pt x="1895" y="390"/>
                </a:cubicBezTo>
                <a:cubicBezTo>
                  <a:pt x="1527" y="416"/>
                  <a:pt x="1165" y="390"/>
                  <a:pt x="800" y="360"/>
                </a:cubicBezTo>
                <a:cubicBezTo>
                  <a:pt x="706" y="336"/>
                  <a:pt x="610" y="319"/>
                  <a:pt x="515" y="300"/>
                </a:cubicBezTo>
                <a:cubicBezTo>
                  <a:pt x="404" y="278"/>
                  <a:pt x="295" y="238"/>
                  <a:pt x="185" y="210"/>
                </a:cubicBezTo>
                <a:cubicBezTo>
                  <a:pt x="175" y="195"/>
                  <a:pt x="172" y="171"/>
                  <a:pt x="155" y="165"/>
                </a:cubicBezTo>
                <a:cubicBezTo>
                  <a:pt x="112" y="150"/>
                  <a:pt x="56" y="177"/>
                  <a:pt x="20" y="150"/>
                </a:cubicBezTo>
                <a:cubicBezTo>
                  <a:pt x="0" y="135"/>
                  <a:pt x="30" y="100"/>
                  <a:pt x="35" y="75"/>
                </a:cubicBezTo>
                <a:cubicBezTo>
                  <a:pt x="67" y="97"/>
                  <a:pt x="133" y="172"/>
                  <a:pt x="185" y="120"/>
                </a:cubicBezTo>
                <a:cubicBezTo>
                  <a:pt x="196" y="109"/>
                  <a:pt x="155" y="120"/>
                  <a:pt x="140" y="120"/>
                </a:cubicBezTo>
                <a:close/>
              </a:path>
            </a:pathLst>
          </a:custGeom>
          <a:solidFill>
            <a:srgbClr val="FFFFFF"/>
          </a:solidFill>
          <a:ln>
            <a:noFill/>
          </a:ln>
          <a:effectLst>
            <a:prstShdw prst="shdw17" dist="17961" dir="13500000">
              <a:srgbClr val="999999"/>
            </a:prstShdw>
          </a:effectLst>
          <a:extLst>
            <a:ext uri="{91240B29-F687-4F45-9708-019B960494DF}">
              <a14:hiddenLine xmlns:a14="http://schemas.microsoft.com/office/drawing/2010/main" w="9525">
                <a:solidFill>
                  <a:srgbClr val="000000"/>
                </a:solidFill>
                <a:round/>
                <a:headEnd/>
                <a:tailEnd/>
              </a14:hiddenLine>
            </a:ext>
          </a:extLst>
        </p:spPr>
        <p:txBody>
          <a:bodyPr lIns="76200" tIns="38100" rIns="76200" bIns="38100"/>
          <a:lstStyle/>
          <a:p>
            <a:endParaRPr lang="en-US"/>
          </a:p>
        </p:txBody>
      </p:sp>
      <p:pic>
        <p:nvPicPr>
          <p:cNvPr id="79879" name="Picture 5">
            <a:extLst>
              <a:ext uri="{FF2B5EF4-FFF2-40B4-BE49-F238E27FC236}">
                <a16:creationId xmlns:a16="http://schemas.microsoft.com/office/drawing/2014/main" id="{5565BD08-FC93-43AC-BD16-53FB41EA28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806" y="1087438"/>
            <a:ext cx="640382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8">
            <a:extLst>
              <a:ext uri="{FF2B5EF4-FFF2-40B4-BE49-F238E27FC236}">
                <a16:creationId xmlns:a16="http://schemas.microsoft.com/office/drawing/2014/main" id="{7289B0F8-839F-4DC5-B7E5-8E62FEF73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76482"/>
            <a:ext cx="37465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19">
            <a:extLst>
              <a:ext uri="{FF2B5EF4-FFF2-40B4-BE49-F238E27FC236}">
                <a16:creationId xmlns:a16="http://schemas.microsoft.com/office/drawing/2014/main" id="{09169C4A-6718-4855-B2E8-E8C79AF09E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21969" y="3576481"/>
            <a:ext cx="3929062" cy="201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1">
            <a:extLst>
              <a:ext uri="{FF2B5EF4-FFF2-40B4-BE49-F238E27FC236}">
                <a16:creationId xmlns:a16="http://schemas.microsoft.com/office/drawing/2014/main" id="{E527AF0F-B1C0-49BF-8E77-AF4ED4398F9D}"/>
              </a:ext>
            </a:extLst>
          </p:cNvPr>
          <p:cNvSpPr>
            <a:spLocks noGrp="1"/>
          </p:cNvSpPr>
          <p:nvPr>
            <p:ph type="sldNum" sz="quarter" idx="13"/>
          </p:nvPr>
        </p:nvSpPr>
        <p:spPr bwMode="auto">
          <a:xfrm>
            <a:off x="381000" y="6497340"/>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DEC05BF-2138-4AE5-941E-F6A454FDADCE}" type="slidenum">
              <a:rPr lang="en-US" altLang="en-US" smtClean="0">
                <a:solidFill>
                  <a:schemeClr val="bg1"/>
                </a:solidFill>
              </a:rPr>
              <a:pPr/>
              <a:t>28</a:t>
            </a:fld>
            <a:endParaRPr lang="en-US" altLang="en-US" dirty="0">
              <a:solidFill>
                <a:schemeClr val="bg1"/>
              </a:solidFill>
            </a:endParaRPr>
          </a:p>
        </p:txBody>
      </p:sp>
      <p:sp>
        <p:nvSpPr>
          <p:cNvPr id="80899" name="Footer Placeholder 2">
            <a:extLst>
              <a:ext uri="{FF2B5EF4-FFF2-40B4-BE49-F238E27FC236}">
                <a16:creationId xmlns:a16="http://schemas.microsoft.com/office/drawing/2014/main" id="{DCC80E7C-FDF3-4272-A754-E6FEAFDF569C}"/>
              </a:ext>
            </a:extLst>
          </p:cNvPr>
          <p:cNvSpPr>
            <a:spLocks noGrp="1"/>
          </p:cNvSpPr>
          <p:nvPr>
            <p:ph type="ftr" sz="quarter" idx="14"/>
          </p:nvPr>
        </p:nvSpPr>
        <p:spPr bwMode="auto">
          <a:xfrm>
            <a:off x="762000" y="6497340"/>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455613" fontAlgn="base">
              <a:spcBef>
                <a:spcPct val="0"/>
              </a:spcBef>
              <a:spcAft>
                <a:spcPct val="0"/>
              </a:spcAft>
            </a:pPr>
            <a:r>
              <a:rPr lang="en-US" altLang="en-US">
                <a:solidFill>
                  <a:schemeClr val="bg1"/>
                </a:solidFill>
                <a:latin typeface="Effra" panose="020B0603020203020204" pitchFamily="34" charset="0"/>
                <a:cs typeface="Arial" panose="020B0604020202020204" pitchFamily="34" charset="0"/>
              </a:rPr>
              <a:t>Quality Guidelines for Medtronic Distributors</a:t>
            </a:r>
          </a:p>
        </p:txBody>
      </p:sp>
      <p:sp>
        <p:nvSpPr>
          <p:cNvPr id="7" name="Rectangle 6">
            <a:extLst>
              <a:ext uri="{FF2B5EF4-FFF2-40B4-BE49-F238E27FC236}">
                <a16:creationId xmlns:a16="http://schemas.microsoft.com/office/drawing/2014/main" id="{FDA0858A-D6D7-4D2B-ABB8-5D64CBF0CDD0}"/>
              </a:ext>
            </a:extLst>
          </p:cNvPr>
          <p:cNvSpPr/>
          <p:nvPr/>
        </p:nvSpPr>
        <p:spPr>
          <a:xfrm>
            <a:off x="280988" y="1159302"/>
            <a:ext cx="8482012" cy="677108"/>
          </a:xfrm>
          <a:prstGeom prst="rect">
            <a:avLst/>
          </a:prstGeom>
        </p:spPr>
        <p:txBody>
          <a:bodyPr wrap="square">
            <a:spAutoFit/>
          </a:bodyPr>
          <a:lstStyle/>
          <a:p>
            <a:pPr>
              <a:defRPr/>
            </a:pPr>
            <a:r>
              <a:rPr lang="en-US" sz="2000" b="1" dirty="0">
                <a:latin typeface="+mj-lt"/>
              </a:rPr>
              <a:t>Website: </a:t>
            </a:r>
            <a:r>
              <a:rPr lang="en-US" u="sng" dirty="0">
                <a:latin typeface="+mj-lt"/>
              </a:rPr>
              <a:t>https://wwwp.medtronic.com/extregistration/login/showLogin?appName=MPXR</a:t>
            </a:r>
          </a:p>
        </p:txBody>
      </p:sp>
      <p:sp>
        <p:nvSpPr>
          <p:cNvPr id="8" name="Title 3">
            <a:extLst>
              <a:ext uri="{FF2B5EF4-FFF2-40B4-BE49-F238E27FC236}">
                <a16:creationId xmlns:a16="http://schemas.microsoft.com/office/drawing/2014/main" id="{8B325B1F-82FA-4533-9CB2-372C7F23C17F}"/>
              </a:ext>
            </a:extLst>
          </p:cNvPr>
          <p:cNvSpPr>
            <a:spLocks noGrp="1"/>
          </p:cNvSpPr>
          <p:nvPr>
            <p:ph type="title"/>
          </p:nvPr>
        </p:nvSpPr>
        <p:spPr>
          <a:xfrm>
            <a:off x="381000" y="350838"/>
            <a:ext cx="8382000" cy="647700"/>
          </a:xfrm>
        </p:spPr>
        <p:txBody>
          <a:bodyPr/>
          <a:lstStyle/>
          <a:p>
            <a:pPr>
              <a:defRPr/>
            </a:pPr>
            <a:r>
              <a:rPr lang="en-US" sz="2400" dirty="0"/>
              <a:t>From a Computer</a:t>
            </a:r>
          </a:p>
        </p:txBody>
      </p:sp>
      <p:pic>
        <p:nvPicPr>
          <p:cNvPr id="80902" name="Picture 8">
            <a:extLst>
              <a:ext uri="{FF2B5EF4-FFF2-40B4-BE49-F238E27FC236}">
                <a16:creationId xmlns:a16="http://schemas.microsoft.com/office/drawing/2014/main" id="{3B7D6464-804B-4D25-B296-2AC8A6E91E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51063"/>
            <a:ext cx="5038725"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9">
            <a:extLst>
              <a:ext uri="{FF2B5EF4-FFF2-40B4-BE49-F238E27FC236}">
                <a16:creationId xmlns:a16="http://schemas.microsoft.com/office/drawing/2014/main" id="{D64AEC5E-8279-40F7-B3BC-B60358ED25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6725" y="4144963"/>
            <a:ext cx="41989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a:extLst>
              <a:ext uri="{FF2B5EF4-FFF2-40B4-BE49-F238E27FC236}">
                <a16:creationId xmlns:a16="http://schemas.microsoft.com/office/drawing/2014/main" id="{C2131436-39B2-4E99-B68E-7978B6C7B70F}"/>
              </a:ext>
            </a:extLst>
          </p:cNvPr>
          <p:cNvSpPr>
            <a:spLocks noGrp="1"/>
          </p:cNvSpPr>
          <p:nvPr>
            <p:ph type="sldNum" sz="quarter" idx="10"/>
          </p:nvPr>
        </p:nvSpPr>
        <p:spPr bwMode="auto">
          <a:xfrm>
            <a:off x="381000" y="6483081"/>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C4CC9EE-2A20-4B3F-B972-F5CD10857B84}" type="slidenum">
              <a:rPr lang="en-US" altLang="en-US" smtClean="0"/>
              <a:pPr/>
              <a:t>29</a:t>
            </a:fld>
            <a:endParaRPr lang="en-US" altLang="en-US"/>
          </a:p>
        </p:txBody>
      </p:sp>
      <p:sp>
        <p:nvSpPr>
          <p:cNvPr id="6" name="Title 5">
            <a:extLst>
              <a:ext uri="{FF2B5EF4-FFF2-40B4-BE49-F238E27FC236}">
                <a16:creationId xmlns:a16="http://schemas.microsoft.com/office/drawing/2014/main" id="{0AA705D1-08B5-4F64-B31A-49B17C152B68}"/>
              </a:ext>
            </a:extLst>
          </p:cNvPr>
          <p:cNvSpPr>
            <a:spLocks noGrp="1"/>
          </p:cNvSpPr>
          <p:nvPr>
            <p:ph type="title"/>
          </p:nvPr>
        </p:nvSpPr>
        <p:spPr>
          <a:xfrm>
            <a:off x="381000" y="350838"/>
            <a:ext cx="8382000" cy="257174"/>
          </a:xfrm>
        </p:spPr>
        <p:txBody>
          <a:bodyPr/>
          <a:lstStyle/>
          <a:p>
            <a:pPr>
              <a:defRPr/>
            </a:pPr>
            <a:r>
              <a:rPr lang="en-US" sz="2400" dirty="0"/>
              <a:t>Additional Training Available</a:t>
            </a:r>
          </a:p>
        </p:txBody>
      </p:sp>
      <p:sp>
        <p:nvSpPr>
          <p:cNvPr id="82948" name="Content Placeholder 15">
            <a:extLst>
              <a:ext uri="{FF2B5EF4-FFF2-40B4-BE49-F238E27FC236}">
                <a16:creationId xmlns:a16="http://schemas.microsoft.com/office/drawing/2014/main" id="{9BCF3513-86DC-4043-BFEC-438603EDD202}"/>
              </a:ext>
            </a:extLst>
          </p:cNvPr>
          <p:cNvSpPr>
            <a:spLocks noGrp="1"/>
          </p:cNvSpPr>
          <p:nvPr>
            <p:ph idx="1"/>
          </p:nvPr>
        </p:nvSpPr>
        <p:spPr>
          <a:xfrm>
            <a:off x="285750" y="1152525"/>
            <a:ext cx="3784445" cy="4864100"/>
          </a:xfrm>
        </p:spPr>
        <p:txBody>
          <a:bodyPr/>
          <a:lstStyle/>
          <a:p>
            <a:pPr>
              <a:lnSpc>
                <a:spcPts val="2400"/>
              </a:lnSpc>
            </a:pPr>
            <a:r>
              <a:rPr lang="en-US" altLang="en-US" sz="2400" dirty="0">
                <a:latin typeface="Effra" panose="020B0603020203020204" pitchFamily="34" charset="0"/>
              </a:rPr>
              <a:t>An overview video on “how-to” navigate and the basic functionality of the mPXR app is also included in the email communication</a:t>
            </a:r>
          </a:p>
          <a:p>
            <a:pPr marL="0" indent="0">
              <a:lnSpc>
                <a:spcPts val="2400"/>
              </a:lnSpc>
              <a:buNone/>
            </a:pPr>
            <a:endParaRPr lang="en-US" altLang="en-US" sz="2400" dirty="0">
              <a:latin typeface="Effra" panose="020B0603020203020204" pitchFamily="34" charset="0"/>
            </a:endParaRPr>
          </a:p>
          <a:p>
            <a:pPr>
              <a:lnSpc>
                <a:spcPts val="2400"/>
              </a:lnSpc>
            </a:pPr>
            <a:r>
              <a:rPr lang="en-US" altLang="en-US" sz="2400" dirty="0">
                <a:latin typeface="Effra" panose="020B0603020203020204" pitchFamily="34" charset="0"/>
              </a:rPr>
              <a:t>Help tab in the mPXR app</a:t>
            </a:r>
          </a:p>
        </p:txBody>
      </p:sp>
      <p:pic>
        <p:nvPicPr>
          <p:cNvPr id="82949" name="Picture 2">
            <a:extLst>
              <a:ext uri="{FF2B5EF4-FFF2-40B4-BE49-F238E27FC236}">
                <a16:creationId xmlns:a16="http://schemas.microsoft.com/office/drawing/2014/main" id="{9CCF4865-DE8F-491B-A8B9-8084D1877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025" y="2065338"/>
            <a:ext cx="3968750" cy="339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86E6402C-FAFF-4339-987B-333CE63E9365}"/>
              </a:ext>
            </a:extLst>
          </p:cNvPr>
          <p:cNvSpPr/>
          <p:nvPr/>
        </p:nvSpPr>
        <p:spPr>
          <a:xfrm>
            <a:off x="7583488" y="3763963"/>
            <a:ext cx="622300" cy="42703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dirty="0">
              <a:solidFill>
                <a:srgbClr val="FFFFFF"/>
              </a:solidFill>
            </a:endParaRPr>
          </a:p>
        </p:txBody>
      </p:sp>
      <p:sp>
        <p:nvSpPr>
          <p:cNvPr id="3" name="Footer Placeholder 2">
            <a:extLst>
              <a:ext uri="{FF2B5EF4-FFF2-40B4-BE49-F238E27FC236}">
                <a16:creationId xmlns:a16="http://schemas.microsoft.com/office/drawing/2014/main" id="{2E12BF83-BF3A-4176-ADC7-41EDE34F9F43}"/>
              </a:ext>
            </a:extLst>
          </p:cNvPr>
          <p:cNvSpPr>
            <a:spLocks noGrp="1"/>
          </p:cNvSpPr>
          <p:nvPr>
            <p:ph type="ftr" sz="quarter" idx="11"/>
          </p:nvPr>
        </p:nvSpPr>
        <p:spPr>
          <a:xfrm>
            <a:off x="762000" y="6483081"/>
            <a:ext cx="5524500" cy="190500"/>
          </a:xfrm>
        </p:spPr>
        <p:txBody>
          <a:bodyPr/>
          <a:lstStyle/>
          <a:p>
            <a:pPr>
              <a:defRPr/>
            </a:pPr>
            <a:r>
              <a:rPr lang="en-US" dirty="0"/>
              <a:t>Quality Guidelines for Medtronic Distributors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4989-8974-4221-971B-5C3A7CDB455D}"/>
              </a:ext>
            </a:extLst>
          </p:cNvPr>
          <p:cNvSpPr>
            <a:spLocks noGrp="1"/>
          </p:cNvSpPr>
          <p:nvPr>
            <p:ph type="title"/>
          </p:nvPr>
        </p:nvSpPr>
        <p:spPr>
          <a:xfrm>
            <a:off x="2005965" y="2535555"/>
            <a:ext cx="5132070" cy="483870"/>
          </a:xfrm>
        </p:spPr>
        <p:txBody>
          <a:bodyPr>
            <a:normAutofit fontScale="90000"/>
          </a:bodyPr>
          <a:lstStyle/>
          <a:p>
            <a:pPr algn="ctr" defTabSz="456828" eaLnBrk="1" fontAlgn="auto" hangingPunct="1">
              <a:lnSpc>
                <a:spcPct val="100000"/>
              </a:lnSpc>
              <a:spcAft>
                <a:spcPts val="0"/>
              </a:spcAft>
              <a:defRPr/>
            </a:pPr>
            <a:r>
              <a:rPr lang="en-US" sz="4000" dirty="0"/>
              <a:t>Product complaints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EF9A83DD-6C80-4FCB-8535-8F1ADD078863}"/>
              </a:ext>
            </a:extLst>
          </p:cNvPr>
          <p:cNvSpPr>
            <a:spLocks noGrp="1"/>
          </p:cNvSpPr>
          <p:nvPr>
            <p:ph type="sldNum" sz="quarter" idx="10"/>
          </p:nvPr>
        </p:nvSpPr>
        <p:spPr bwMode="auto">
          <a:xfrm>
            <a:off x="381000" y="6494232"/>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2BE01AB-E79C-42B4-B6A1-3FBD976424A1}" type="slidenum">
              <a:rPr lang="en-US" altLang="en-US" smtClean="0"/>
              <a:pPr/>
              <a:t>30</a:t>
            </a:fld>
            <a:endParaRPr lang="en-US" altLang="en-US"/>
          </a:p>
        </p:txBody>
      </p:sp>
      <p:sp>
        <p:nvSpPr>
          <p:cNvPr id="6" name="Title 5">
            <a:extLst>
              <a:ext uri="{FF2B5EF4-FFF2-40B4-BE49-F238E27FC236}">
                <a16:creationId xmlns:a16="http://schemas.microsoft.com/office/drawing/2014/main" id="{E82FE56A-E759-45A4-92DC-5FE4483E0423}"/>
              </a:ext>
            </a:extLst>
          </p:cNvPr>
          <p:cNvSpPr>
            <a:spLocks noGrp="1"/>
          </p:cNvSpPr>
          <p:nvPr>
            <p:ph type="title"/>
          </p:nvPr>
        </p:nvSpPr>
        <p:spPr>
          <a:xfrm>
            <a:off x="344488" y="177800"/>
            <a:ext cx="8382000" cy="647700"/>
          </a:xfrm>
        </p:spPr>
        <p:txBody>
          <a:bodyPr/>
          <a:lstStyle/>
          <a:p>
            <a:pPr>
              <a:defRPr/>
            </a:pPr>
            <a:r>
              <a:rPr lang="en-US" sz="2400" dirty="0"/>
              <a:t>Mpxr home page</a:t>
            </a:r>
          </a:p>
        </p:txBody>
      </p:sp>
      <p:pic>
        <p:nvPicPr>
          <p:cNvPr id="83972" name="Picture 3">
            <a:extLst>
              <a:ext uri="{FF2B5EF4-FFF2-40B4-BE49-F238E27FC236}">
                <a16:creationId xmlns:a16="http://schemas.microsoft.com/office/drawing/2014/main" id="{B1110EB6-1FD6-42FD-BA5A-B345ADD19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3" y="2171700"/>
            <a:ext cx="7683500" cy="320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ular Callout 9">
            <a:extLst>
              <a:ext uri="{FF2B5EF4-FFF2-40B4-BE49-F238E27FC236}">
                <a16:creationId xmlns:a16="http://schemas.microsoft.com/office/drawing/2014/main" id="{ECBCD3F2-E522-4379-890E-78B5CEEB1EF2}"/>
              </a:ext>
            </a:extLst>
          </p:cNvPr>
          <p:cNvSpPr/>
          <p:nvPr/>
        </p:nvSpPr>
        <p:spPr>
          <a:xfrm>
            <a:off x="5080000" y="434975"/>
            <a:ext cx="3097213" cy="1381125"/>
          </a:xfrm>
          <a:prstGeom prst="wedgeRoundRectCallout">
            <a:avLst>
              <a:gd name="adj1" fmla="val -65756"/>
              <a:gd name="adj2" fmla="val 122175"/>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333" dirty="0">
                <a:solidFill>
                  <a:schemeClr val="tx1"/>
                </a:solidFill>
              </a:rPr>
              <a:t>Click </a:t>
            </a:r>
            <a:r>
              <a:rPr lang="en-US" sz="1333" b="1" dirty="0">
                <a:solidFill>
                  <a:schemeClr val="tx1"/>
                </a:solidFill>
              </a:rPr>
              <a:t>Help</a:t>
            </a:r>
            <a:r>
              <a:rPr lang="en-US" sz="1333" dirty="0">
                <a:solidFill>
                  <a:schemeClr val="tx1"/>
                </a:solidFill>
              </a:rPr>
              <a:t> to learn: </a:t>
            </a:r>
          </a:p>
          <a:p>
            <a:pPr marL="238115" indent="-238115">
              <a:buFont typeface="Arial" panose="020B0604020202020204" pitchFamily="34" charset="0"/>
              <a:buChar char="•"/>
              <a:defRPr/>
            </a:pPr>
            <a:r>
              <a:rPr lang="en-US" sz="1333" dirty="0">
                <a:solidFill>
                  <a:srgbClr val="FF0000"/>
                </a:solidFill>
              </a:rPr>
              <a:t>When to submit a report</a:t>
            </a:r>
          </a:p>
          <a:p>
            <a:pPr marL="238115" indent="-238115">
              <a:buFont typeface="Arial" panose="020B0604020202020204" pitchFamily="34" charset="0"/>
              <a:buChar char="•"/>
              <a:defRPr/>
            </a:pPr>
            <a:r>
              <a:rPr lang="en-US" sz="1333" dirty="0">
                <a:solidFill>
                  <a:srgbClr val="FF0000"/>
                </a:solidFill>
              </a:rPr>
              <a:t>Product returns</a:t>
            </a:r>
          </a:p>
          <a:p>
            <a:pPr marL="238115" indent="-238115">
              <a:buFont typeface="Arial" panose="020B0604020202020204" pitchFamily="34" charset="0"/>
              <a:buChar char="•"/>
              <a:defRPr/>
            </a:pPr>
            <a:r>
              <a:rPr lang="en-US" sz="1333" dirty="0">
                <a:solidFill>
                  <a:srgbClr val="FF0000"/>
                </a:solidFill>
              </a:rPr>
              <a:t>Returned product analysis</a:t>
            </a:r>
          </a:p>
          <a:p>
            <a:pPr marL="238115" indent="-238115">
              <a:buFont typeface="Arial" panose="020B0604020202020204" pitchFamily="34" charset="0"/>
              <a:buChar char="•"/>
              <a:defRPr/>
            </a:pPr>
            <a:r>
              <a:rPr lang="en-US" sz="1333" dirty="0">
                <a:solidFill>
                  <a:srgbClr val="FF0000"/>
                </a:solidFill>
              </a:rPr>
              <a:t>Rush requests</a:t>
            </a:r>
          </a:p>
          <a:p>
            <a:pPr marL="238115" indent="-238115">
              <a:buFont typeface="Arial" panose="020B0604020202020204" pitchFamily="34" charset="0"/>
              <a:buChar char="•"/>
              <a:defRPr/>
            </a:pPr>
            <a:r>
              <a:rPr lang="en-US" sz="1333" dirty="0">
                <a:solidFill>
                  <a:srgbClr val="FF0000"/>
                </a:solidFill>
              </a:rPr>
              <a:t>Who to contact</a:t>
            </a:r>
          </a:p>
        </p:txBody>
      </p:sp>
      <p:sp>
        <p:nvSpPr>
          <p:cNvPr id="11" name="Rounded Rectangular Callout 10">
            <a:extLst>
              <a:ext uri="{FF2B5EF4-FFF2-40B4-BE49-F238E27FC236}">
                <a16:creationId xmlns:a16="http://schemas.microsoft.com/office/drawing/2014/main" id="{A88D163C-63F7-4680-8D8F-D7B2C972700F}"/>
              </a:ext>
            </a:extLst>
          </p:cNvPr>
          <p:cNvSpPr/>
          <p:nvPr/>
        </p:nvSpPr>
        <p:spPr>
          <a:xfrm>
            <a:off x="203200" y="914400"/>
            <a:ext cx="1727200" cy="985838"/>
          </a:xfrm>
          <a:prstGeom prst="wedgeRoundRectCallout">
            <a:avLst>
              <a:gd name="adj1" fmla="val 24952"/>
              <a:gd name="adj2" fmla="val 179676"/>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333" dirty="0">
                <a:solidFill>
                  <a:schemeClr val="tx1"/>
                </a:solidFill>
              </a:rPr>
              <a:t>Click </a:t>
            </a:r>
            <a:r>
              <a:rPr lang="en-US" sz="1333" b="1" dirty="0">
                <a:solidFill>
                  <a:schemeClr val="tx1"/>
                </a:solidFill>
              </a:rPr>
              <a:t>Draft Reports or Submitted Reports link </a:t>
            </a:r>
            <a:r>
              <a:rPr lang="en-US" sz="1333" dirty="0">
                <a:solidFill>
                  <a:schemeClr val="tx1"/>
                </a:solidFill>
              </a:rPr>
              <a:t>to view your draft or submitted reports.</a:t>
            </a:r>
          </a:p>
        </p:txBody>
      </p:sp>
      <p:sp>
        <p:nvSpPr>
          <p:cNvPr id="12" name="Rounded Rectangular Callout 10">
            <a:extLst>
              <a:ext uri="{FF2B5EF4-FFF2-40B4-BE49-F238E27FC236}">
                <a16:creationId xmlns:a16="http://schemas.microsoft.com/office/drawing/2014/main" id="{1A0641B8-E017-4456-8B74-542EF3451E30}"/>
              </a:ext>
            </a:extLst>
          </p:cNvPr>
          <p:cNvSpPr/>
          <p:nvPr/>
        </p:nvSpPr>
        <p:spPr>
          <a:xfrm>
            <a:off x="112713" y="4910138"/>
            <a:ext cx="2713037" cy="1327150"/>
          </a:xfrm>
          <a:custGeom>
            <a:avLst/>
            <a:gdLst>
              <a:gd name="connsiteX0" fmla="*/ 0 w 2819400"/>
              <a:gd name="connsiteY0" fmla="*/ 152403 h 914400"/>
              <a:gd name="connsiteX1" fmla="*/ 152403 w 2819400"/>
              <a:gd name="connsiteY1" fmla="*/ 0 h 914400"/>
              <a:gd name="connsiteX2" fmla="*/ 1644650 w 2819400"/>
              <a:gd name="connsiteY2" fmla="*/ 0 h 914400"/>
              <a:gd name="connsiteX3" fmla="*/ 1928188 w 2819400"/>
              <a:gd name="connsiteY3" fmla="*/ -956837 h 914400"/>
              <a:gd name="connsiteX4" fmla="*/ 2349500 w 2819400"/>
              <a:gd name="connsiteY4" fmla="*/ 0 h 914400"/>
              <a:gd name="connsiteX5" fmla="*/ 2666997 w 2819400"/>
              <a:gd name="connsiteY5" fmla="*/ 0 h 914400"/>
              <a:gd name="connsiteX6" fmla="*/ 2819400 w 2819400"/>
              <a:gd name="connsiteY6" fmla="*/ 152403 h 914400"/>
              <a:gd name="connsiteX7" fmla="*/ 2819400 w 2819400"/>
              <a:gd name="connsiteY7" fmla="*/ 152400 h 914400"/>
              <a:gd name="connsiteX8" fmla="*/ 2819400 w 2819400"/>
              <a:gd name="connsiteY8" fmla="*/ 152400 h 914400"/>
              <a:gd name="connsiteX9" fmla="*/ 2819400 w 2819400"/>
              <a:gd name="connsiteY9" fmla="*/ 381000 h 914400"/>
              <a:gd name="connsiteX10" fmla="*/ 2819400 w 2819400"/>
              <a:gd name="connsiteY10" fmla="*/ 761997 h 914400"/>
              <a:gd name="connsiteX11" fmla="*/ 2666997 w 2819400"/>
              <a:gd name="connsiteY11" fmla="*/ 914400 h 914400"/>
              <a:gd name="connsiteX12" fmla="*/ 2349500 w 2819400"/>
              <a:gd name="connsiteY12" fmla="*/ 914400 h 914400"/>
              <a:gd name="connsiteX13" fmla="*/ 1644650 w 2819400"/>
              <a:gd name="connsiteY13" fmla="*/ 914400 h 914400"/>
              <a:gd name="connsiteX14" fmla="*/ 1644650 w 2819400"/>
              <a:gd name="connsiteY14" fmla="*/ 914400 h 914400"/>
              <a:gd name="connsiteX15" fmla="*/ 152403 w 2819400"/>
              <a:gd name="connsiteY15" fmla="*/ 914400 h 914400"/>
              <a:gd name="connsiteX16" fmla="*/ 0 w 2819400"/>
              <a:gd name="connsiteY16" fmla="*/ 761997 h 914400"/>
              <a:gd name="connsiteX17" fmla="*/ 0 w 2819400"/>
              <a:gd name="connsiteY17" fmla="*/ 381000 h 914400"/>
              <a:gd name="connsiteX18" fmla="*/ 0 w 2819400"/>
              <a:gd name="connsiteY18" fmla="*/ 152400 h 914400"/>
              <a:gd name="connsiteX19" fmla="*/ 0 w 2819400"/>
              <a:gd name="connsiteY19" fmla="*/ 152400 h 914400"/>
              <a:gd name="connsiteX20" fmla="*/ 0 w 2819400"/>
              <a:gd name="connsiteY20" fmla="*/ 152403 h 914400"/>
              <a:gd name="connsiteX0" fmla="*/ 0 w 2819400"/>
              <a:gd name="connsiteY0" fmla="*/ 1109240 h 1871237"/>
              <a:gd name="connsiteX1" fmla="*/ 152403 w 2819400"/>
              <a:gd name="connsiteY1" fmla="*/ 956837 h 1871237"/>
              <a:gd name="connsiteX2" fmla="*/ 1644650 w 2819400"/>
              <a:gd name="connsiteY2" fmla="*/ 956837 h 1871237"/>
              <a:gd name="connsiteX3" fmla="*/ 1928188 w 2819400"/>
              <a:gd name="connsiteY3" fmla="*/ 0 h 1871237"/>
              <a:gd name="connsiteX4" fmla="*/ 2073275 w 2819400"/>
              <a:gd name="connsiteY4" fmla="*/ 966362 h 1871237"/>
              <a:gd name="connsiteX5" fmla="*/ 2666997 w 2819400"/>
              <a:gd name="connsiteY5" fmla="*/ 956837 h 1871237"/>
              <a:gd name="connsiteX6" fmla="*/ 2819400 w 2819400"/>
              <a:gd name="connsiteY6" fmla="*/ 1109240 h 1871237"/>
              <a:gd name="connsiteX7" fmla="*/ 2819400 w 2819400"/>
              <a:gd name="connsiteY7" fmla="*/ 1109237 h 1871237"/>
              <a:gd name="connsiteX8" fmla="*/ 2819400 w 2819400"/>
              <a:gd name="connsiteY8" fmla="*/ 1109237 h 1871237"/>
              <a:gd name="connsiteX9" fmla="*/ 2819400 w 2819400"/>
              <a:gd name="connsiteY9" fmla="*/ 1337837 h 1871237"/>
              <a:gd name="connsiteX10" fmla="*/ 2819400 w 2819400"/>
              <a:gd name="connsiteY10" fmla="*/ 1718834 h 1871237"/>
              <a:gd name="connsiteX11" fmla="*/ 2666997 w 2819400"/>
              <a:gd name="connsiteY11" fmla="*/ 1871237 h 1871237"/>
              <a:gd name="connsiteX12" fmla="*/ 2349500 w 2819400"/>
              <a:gd name="connsiteY12" fmla="*/ 1871237 h 1871237"/>
              <a:gd name="connsiteX13" fmla="*/ 1644650 w 2819400"/>
              <a:gd name="connsiteY13" fmla="*/ 1871237 h 1871237"/>
              <a:gd name="connsiteX14" fmla="*/ 1644650 w 2819400"/>
              <a:gd name="connsiteY14" fmla="*/ 1871237 h 1871237"/>
              <a:gd name="connsiteX15" fmla="*/ 152403 w 2819400"/>
              <a:gd name="connsiteY15" fmla="*/ 1871237 h 1871237"/>
              <a:gd name="connsiteX16" fmla="*/ 0 w 2819400"/>
              <a:gd name="connsiteY16" fmla="*/ 1718834 h 1871237"/>
              <a:gd name="connsiteX17" fmla="*/ 0 w 2819400"/>
              <a:gd name="connsiteY17" fmla="*/ 1337837 h 1871237"/>
              <a:gd name="connsiteX18" fmla="*/ 0 w 2819400"/>
              <a:gd name="connsiteY18" fmla="*/ 1109237 h 1871237"/>
              <a:gd name="connsiteX19" fmla="*/ 0 w 2819400"/>
              <a:gd name="connsiteY19" fmla="*/ 1109237 h 1871237"/>
              <a:gd name="connsiteX20" fmla="*/ 0 w 2819400"/>
              <a:gd name="connsiteY20" fmla="*/ 1109240 h 1871237"/>
              <a:gd name="connsiteX0" fmla="*/ 0 w 2819400"/>
              <a:gd name="connsiteY0" fmla="*/ 1109240 h 1871237"/>
              <a:gd name="connsiteX1" fmla="*/ 152403 w 2819400"/>
              <a:gd name="connsiteY1" fmla="*/ 956837 h 1871237"/>
              <a:gd name="connsiteX2" fmla="*/ 1854200 w 2819400"/>
              <a:gd name="connsiteY2" fmla="*/ 956837 h 1871237"/>
              <a:gd name="connsiteX3" fmla="*/ 1928188 w 2819400"/>
              <a:gd name="connsiteY3" fmla="*/ 0 h 1871237"/>
              <a:gd name="connsiteX4" fmla="*/ 2073275 w 2819400"/>
              <a:gd name="connsiteY4" fmla="*/ 966362 h 1871237"/>
              <a:gd name="connsiteX5" fmla="*/ 2666997 w 2819400"/>
              <a:gd name="connsiteY5" fmla="*/ 956837 h 1871237"/>
              <a:gd name="connsiteX6" fmla="*/ 2819400 w 2819400"/>
              <a:gd name="connsiteY6" fmla="*/ 1109240 h 1871237"/>
              <a:gd name="connsiteX7" fmla="*/ 2819400 w 2819400"/>
              <a:gd name="connsiteY7" fmla="*/ 1109237 h 1871237"/>
              <a:gd name="connsiteX8" fmla="*/ 2819400 w 2819400"/>
              <a:gd name="connsiteY8" fmla="*/ 1109237 h 1871237"/>
              <a:gd name="connsiteX9" fmla="*/ 2819400 w 2819400"/>
              <a:gd name="connsiteY9" fmla="*/ 1337837 h 1871237"/>
              <a:gd name="connsiteX10" fmla="*/ 2819400 w 2819400"/>
              <a:gd name="connsiteY10" fmla="*/ 1718834 h 1871237"/>
              <a:gd name="connsiteX11" fmla="*/ 2666997 w 2819400"/>
              <a:gd name="connsiteY11" fmla="*/ 1871237 h 1871237"/>
              <a:gd name="connsiteX12" fmla="*/ 2349500 w 2819400"/>
              <a:gd name="connsiteY12" fmla="*/ 1871237 h 1871237"/>
              <a:gd name="connsiteX13" fmla="*/ 1644650 w 2819400"/>
              <a:gd name="connsiteY13" fmla="*/ 1871237 h 1871237"/>
              <a:gd name="connsiteX14" fmla="*/ 1644650 w 2819400"/>
              <a:gd name="connsiteY14" fmla="*/ 1871237 h 1871237"/>
              <a:gd name="connsiteX15" fmla="*/ 152403 w 2819400"/>
              <a:gd name="connsiteY15" fmla="*/ 1871237 h 1871237"/>
              <a:gd name="connsiteX16" fmla="*/ 0 w 2819400"/>
              <a:gd name="connsiteY16" fmla="*/ 1718834 h 1871237"/>
              <a:gd name="connsiteX17" fmla="*/ 0 w 2819400"/>
              <a:gd name="connsiteY17" fmla="*/ 1337837 h 1871237"/>
              <a:gd name="connsiteX18" fmla="*/ 0 w 2819400"/>
              <a:gd name="connsiteY18" fmla="*/ 1109237 h 1871237"/>
              <a:gd name="connsiteX19" fmla="*/ 0 w 2819400"/>
              <a:gd name="connsiteY19" fmla="*/ 1109237 h 1871237"/>
              <a:gd name="connsiteX20" fmla="*/ 0 w 2819400"/>
              <a:gd name="connsiteY20" fmla="*/ 1109240 h 1871237"/>
              <a:gd name="connsiteX0" fmla="*/ 0 w 2819400"/>
              <a:gd name="connsiteY0" fmla="*/ 1235938 h 1997935"/>
              <a:gd name="connsiteX1" fmla="*/ 152403 w 2819400"/>
              <a:gd name="connsiteY1" fmla="*/ 1083535 h 1997935"/>
              <a:gd name="connsiteX2" fmla="*/ 1854200 w 2819400"/>
              <a:gd name="connsiteY2" fmla="*/ 1083535 h 1997935"/>
              <a:gd name="connsiteX3" fmla="*/ 1613863 w 2819400"/>
              <a:gd name="connsiteY3" fmla="*/ 0 h 1997935"/>
              <a:gd name="connsiteX4" fmla="*/ 2073275 w 2819400"/>
              <a:gd name="connsiteY4" fmla="*/ 1093060 h 1997935"/>
              <a:gd name="connsiteX5" fmla="*/ 2666997 w 2819400"/>
              <a:gd name="connsiteY5" fmla="*/ 1083535 h 1997935"/>
              <a:gd name="connsiteX6" fmla="*/ 2819400 w 2819400"/>
              <a:gd name="connsiteY6" fmla="*/ 1235938 h 1997935"/>
              <a:gd name="connsiteX7" fmla="*/ 2819400 w 2819400"/>
              <a:gd name="connsiteY7" fmla="*/ 1235935 h 1997935"/>
              <a:gd name="connsiteX8" fmla="*/ 2819400 w 2819400"/>
              <a:gd name="connsiteY8" fmla="*/ 1235935 h 1997935"/>
              <a:gd name="connsiteX9" fmla="*/ 2819400 w 2819400"/>
              <a:gd name="connsiteY9" fmla="*/ 1464535 h 1997935"/>
              <a:gd name="connsiteX10" fmla="*/ 2819400 w 2819400"/>
              <a:gd name="connsiteY10" fmla="*/ 1845532 h 1997935"/>
              <a:gd name="connsiteX11" fmla="*/ 2666997 w 2819400"/>
              <a:gd name="connsiteY11" fmla="*/ 1997935 h 1997935"/>
              <a:gd name="connsiteX12" fmla="*/ 2349500 w 2819400"/>
              <a:gd name="connsiteY12" fmla="*/ 1997935 h 1997935"/>
              <a:gd name="connsiteX13" fmla="*/ 1644650 w 2819400"/>
              <a:gd name="connsiteY13" fmla="*/ 1997935 h 1997935"/>
              <a:gd name="connsiteX14" fmla="*/ 1644650 w 2819400"/>
              <a:gd name="connsiteY14" fmla="*/ 1997935 h 1997935"/>
              <a:gd name="connsiteX15" fmla="*/ 152403 w 2819400"/>
              <a:gd name="connsiteY15" fmla="*/ 1997935 h 1997935"/>
              <a:gd name="connsiteX16" fmla="*/ 0 w 2819400"/>
              <a:gd name="connsiteY16" fmla="*/ 1845532 h 1997935"/>
              <a:gd name="connsiteX17" fmla="*/ 0 w 2819400"/>
              <a:gd name="connsiteY17" fmla="*/ 1464535 h 1997935"/>
              <a:gd name="connsiteX18" fmla="*/ 0 w 2819400"/>
              <a:gd name="connsiteY18" fmla="*/ 1235935 h 1997935"/>
              <a:gd name="connsiteX19" fmla="*/ 0 w 2819400"/>
              <a:gd name="connsiteY19" fmla="*/ 1235935 h 1997935"/>
              <a:gd name="connsiteX20" fmla="*/ 0 w 2819400"/>
              <a:gd name="connsiteY20" fmla="*/ 1235938 h 199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19400" h="1997935">
                <a:moveTo>
                  <a:pt x="0" y="1235938"/>
                </a:moveTo>
                <a:cubicBezTo>
                  <a:pt x="0" y="1151768"/>
                  <a:pt x="68233" y="1083535"/>
                  <a:pt x="152403" y="1083535"/>
                </a:cubicBezTo>
                <a:lnTo>
                  <a:pt x="1854200" y="1083535"/>
                </a:lnTo>
                <a:lnTo>
                  <a:pt x="1613863" y="0"/>
                </a:lnTo>
                <a:lnTo>
                  <a:pt x="2073275" y="1093060"/>
                </a:lnTo>
                <a:cubicBezTo>
                  <a:pt x="2179107" y="1093060"/>
                  <a:pt x="2561165" y="1083535"/>
                  <a:pt x="2666997" y="1083535"/>
                </a:cubicBezTo>
                <a:cubicBezTo>
                  <a:pt x="2751167" y="1083535"/>
                  <a:pt x="2819400" y="1151768"/>
                  <a:pt x="2819400" y="1235938"/>
                </a:cubicBezTo>
                <a:lnTo>
                  <a:pt x="2819400" y="1235935"/>
                </a:lnTo>
                <a:lnTo>
                  <a:pt x="2819400" y="1235935"/>
                </a:lnTo>
                <a:lnTo>
                  <a:pt x="2819400" y="1464535"/>
                </a:lnTo>
                <a:lnTo>
                  <a:pt x="2819400" y="1845532"/>
                </a:lnTo>
                <a:cubicBezTo>
                  <a:pt x="2819400" y="1929702"/>
                  <a:pt x="2751167" y="1997935"/>
                  <a:pt x="2666997" y="1997935"/>
                </a:cubicBezTo>
                <a:lnTo>
                  <a:pt x="2349500" y="1997935"/>
                </a:lnTo>
                <a:lnTo>
                  <a:pt x="1644650" y="1997935"/>
                </a:lnTo>
                <a:lnTo>
                  <a:pt x="1644650" y="1997935"/>
                </a:lnTo>
                <a:lnTo>
                  <a:pt x="152403" y="1997935"/>
                </a:lnTo>
                <a:cubicBezTo>
                  <a:pt x="68233" y="1997935"/>
                  <a:pt x="0" y="1929702"/>
                  <a:pt x="0" y="1845532"/>
                </a:cubicBezTo>
                <a:lnTo>
                  <a:pt x="0" y="1464535"/>
                </a:lnTo>
                <a:lnTo>
                  <a:pt x="0" y="1235935"/>
                </a:lnTo>
                <a:lnTo>
                  <a:pt x="0" y="1235935"/>
                </a:lnTo>
                <a:lnTo>
                  <a:pt x="0" y="1235938"/>
                </a:lnTo>
                <a:close/>
              </a:path>
            </a:pathLst>
          </a:cu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333" dirty="0">
              <a:solidFill>
                <a:schemeClr val="tx1"/>
              </a:solidFill>
            </a:endParaRPr>
          </a:p>
          <a:p>
            <a:pPr>
              <a:defRPr/>
            </a:pPr>
            <a:endParaRPr lang="en-US" sz="1333" dirty="0">
              <a:solidFill>
                <a:schemeClr val="tx1"/>
              </a:solidFill>
            </a:endParaRPr>
          </a:p>
          <a:p>
            <a:pPr>
              <a:defRPr/>
            </a:pPr>
            <a:endParaRPr lang="en-US" sz="1333" dirty="0">
              <a:solidFill>
                <a:schemeClr val="tx1"/>
              </a:solidFill>
            </a:endParaRPr>
          </a:p>
          <a:p>
            <a:pPr>
              <a:defRPr/>
            </a:pPr>
            <a:endParaRPr lang="en-US" sz="1333" dirty="0">
              <a:solidFill>
                <a:schemeClr val="tx1"/>
              </a:solidFill>
            </a:endParaRPr>
          </a:p>
          <a:p>
            <a:pPr>
              <a:defRPr/>
            </a:pPr>
            <a:r>
              <a:rPr lang="en-US" sz="1167" dirty="0">
                <a:solidFill>
                  <a:schemeClr val="tx1"/>
                </a:solidFill>
              </a:rPr>
              <a:t>Click </a:t>
            </a:r>
            <a:r>
              <a:rPr lang="en-US" sz="1167" b="1" dirty="0">
                <a:solidFill>
                  <a:schemeClr val="tx1"/>
                </a:solidFill>
              </a:rPr>
              <a:t>preview, edit or remove</a:t>
            </a:r>
            <a:r>
              <a:rPr lang="en-US" sz="1167" dirty="0">
                <a:solidFill>
                  <a:schemeClr val="tx1"/>
                </a:solidFill>
              </a:rPr>
              <a:t> link to preview, edit or remove a report that </a:t>
            </a:r>
            <a:r>
              <a:rPr lang="en-US" sz="1167" dirty="0">
                <a:solidFill>
                  <a:srgbClr val="FF0000"/>
                </a:solidFill>
              </a:rPr>
              <a:t>has been </a:t>
            </a:r>
            <a:r>
              <a:rPr lang="en-US" sz="1167" dirty="0">
                <a:solidFill>
                  <a:schemeClr val="tx1"/>
                </a:solidFill>
              </a:rPr>
              <a:t>started.</a:t>
            </a:r>
          </a:p>
        </p:txBody>
      </p:sp>
      <p:sp>
        <p:nvSpPr>
          <p:cNvPr id="17" name="Rounded Rectangular Callout 8">
            <a:extLst>
              <a:ext uri="{FF2B5EF4-FFF2-40B4-BE49-F238E27FC236}">
                <a16:creationId xmlns:a16="http://schemas.microsoft.com/office/drawing/2014/main" id="{3180F21F-A042-42E2-A2C6-2F014457DF72}"/>
              </a:ext>
            </a:extLst>
          </p:cNvPr>
          <p:cNvSpPr/>
          <p:nvPr/>
        </p:nvSpPr>
        <p:spPr>
          <a:xfrm>
            <a:off x="2174875" y="1412875"/>
            <a:ext cx="1912938" cy="1300163"/>
          </a:xfrm>
          <a:custGeom>
            <a:avLst/>
            <a:gdLst>
              <a:gd name="connsiteX0" fmla="*/ 0 w 2161299"/>
              <a:gd name="connsiteY0" fmla="*/ 127003 h 762000"/>
              <a:gd name="connsiteX1" fmla="*/ 127003 w 2161299"/>
              <a:gd name="connsiteY1" fmla="*/ 0 h 762000"/>
              <a:gd name="connsiteX2" fmla="*/ 360217 w 2161299"/>
              <a:gd name="connsiteY2" fmla="*/ 0 h 762000"/>
              <a:gd name="connsiteX3" fmla="*/ 360217 w 2161299"/>
              <a:gd name="connsiteY3" fmla="*/ 0 h 762000"/>
              <a:gd name="connsiteX4" fmla="*/ 900541 w 2161299"/>
              <a:gd name="connsiteY4" fmla="*/ 0 h 762000"/>
              <a:gd name="connsiteX5" fmla="*/ 2034296 w 2161299"/>
              <a:gd name="connsiteY5" fmla="*/ 0 h 762000"/>
              <a:gd name="connsiteX6" fmla="*/ 2161299 w 2161299"/>
              <a:gd name="connsiteY6" fmla="*/ 127003 h 762000"/>
              <a:gd name="connsiteX7" fmla="*/ 2161299 w 2161299"/>
              <a:gd name="connsiteY7" fmla="*/ 444500 h 762000"/>
              <a:gd name="connsiteX8" fmla="*/ 2161299 w 2161299"/>
              <a:gd name="connsiteY8" fmla="*/ 444500 h 762000"/>
              <a:gd name="connsiteX9" fmla="*/ 2161299 w 2161299"/>
              <a:gd name="connsiteY9" fmla="*/ 635000 h 762000"/>
              <a:gd name="connsiteX10" fmla="*/ 2161299 w 2161299"/>
              <a:gd name="connsiteY10" fmla="*/ 634997 h 762000"/>
              <a:gd name="connsiteX11" fmla="*/ 2034296 w 2161299"/>
              <a:gd name="connsiteY11" fmla="*/ 762000 h 762000"/>
              <a:gd name="connsiteX12" fmla="*/ 900541 w 2161299"/>
              <a:gd name="connsiteY12" fmla="*/ 762000 h 762000"/>
              <a:gd name="connsiteX13" fmla="*/ 34624 w 2161299"/>
              <a:gd name="connsiteY13" fmla="*/ 1417282 h 762000"/>
              <a:gd name="connsiteX14" fmla="*/ 360217 w 2161299"/>
              <a:gd name="connsiteY14" fmla="*/ 762000 h 762000"/>
              <a:gd name="connsiteX15" fmla="*/ 127003 w 2161299"/>
              <a:gd name="connsiteY15" fmla="*/ 762000 h 762000"/>
              <a:gd name="connsiteX16" fmla="*/ 0 w 2161299"/>
              <a:gd name="connsiteY16" fmla="*/ 634997 h 762000"/>
              <a:gd name="connsiteX17" fmla="*/ 0 w 2161299"/>
              <a:gd name="connsiteY17" fmla="*/ 635000 h 762000"/>
              <a:gd name="connsiteX18" fmla="*/ 0 w 2161299"/>
              <a:gd name="connsiteY18" fmla="*/ 444500 h 762000"/>
              <a:gd name="connsiteX19" fmla="*/ 0 w 2161299"/>
              <a:gd name="connsiteY19" fmla="*/ 444500 h 762000"/>
              <a:gd name="connsiteX20" fmla="*/ 0 w 2161299"/>
              <a:gd name="connsiteY20" fmla="*/ 127003 h 762000"/>
              <a:gd name="connsiteX0" fmla="*/ 0 w 2161299"/>
              <a:gd name="connsiteY0" fmla="*/ 127003 h 1417282"/>
              <a:gd name="connsiteX1" fmla="*/ 127003 w 2161299"/>
              <a:gd name="connsiteY1" fmla="*/ 0 h 1417282"/>
              <a:gd name="connsiteX2" fmla="*/ 360217 w 2161299"/>
              <a:gd name="connsiteY2" fmla="*/ 0 h 1417282"/>
              <a:gd name="connsiteX3" fmla="*/ 360217 w 2161299"/>
              <a:gd name="connsiteY3" fmla="*/ 0 h 1417282"/>
              <a:gd name="connsiteX4" fmla="*/ 900541 w 2161299"/>
              <a:gd name="connsiteY4" fmla="*/ 0 h 1417282"/>
              <a:gd name="connsiteX5" fmla="*/ 2034296 w 2161299"/>
              <a:gd name="connsiteY5" fmla="*/ 0 h 1417282"/>
              <a:gd name="connsiteX6" fmla="*/ 2161299 w 2161299"/>
              <a:gd name="connsiteY6" fmla="*/ 127003 h 1417282"/>
              <a:gd name="connsiteX7" fmla="*/ 2161299 w 2161299"/>
              <a:gd name="connsiteY7" fmla="*/ 444500 h 1417282"/>
              <a:gd name="connsiteX8" fmla="*/ 2161299 w 2161299"/>
              <a:gd name="connsiteY8" fmla="*/ 444500 h 1417282"/>
              <a:gd name="connsiteX9" fmla="*/ 2161299 w 2161299"/>
              <a:gd name="connsiteY9" fmla="*/ 635000 h 1417282"/>
              <a:gd name="connsiteX10" fmla="*/ 2161299 w 2161299"/>
              <a:gd name="connsiteY10" fmla="*/ 634997 h 1417282"/>
              <a:gd name="connsiteX11" fmla="*/ 2034296 w 2161299"/>
              <a:gd name="connsiteY11" fmla="*/ 762000 h 1417282"/>
              <a:gd name="connsiteX12" fmla="*/ 900541 w 2161299"/>
              <a:gd name="connsiteY12" fmla="*/ 762000 h 1417282"/>
              <a:gd name="connsiteX13" fmla="*/ 34624 w 2161299"/>
              <a:gd name="connsiteY13" fmla="*/ 1417282 h 1417282"/>
              <a:gd name="connsiteX14" fmla="*/ 503092 w 2161299"/>
              <a:gd name="connsiteY14" fmla="*/ 781050 h 1417282"/>
              <a:gd name="connsiteX15" fmla="*/ 127003 w 2161299"/>
              <a:gd name="connsiteY15" fmla="*/ 762000 h 1417282"/>
              <a:gd name="connsiteX16" fmla="*/ 0 w 2161299"/>
              <a:gd name="connsiteY16" fmla="*/ 634997 h 1417282"/>
              <a:gd name="connsiteX17" fmla="*/ 0 w 2161299"/>
              <a:gd name="connsiteY17" fmla="*/ 635000 h 1417282"/>
              <a:gd name="connsiteX18" fmla="*/ 0 w 2161299"/>
              <a:gd name="connsiteY18" fmla="*/ 444500 h 1417282"/>
              <a:gd name="connsiteX19" fmla="*/ 0 w 2161299"/>
              <a:gd name="connsiteY19" fmla="*/ 444500 h 1417282"/>
              <a:gd name="connsiteX20" fmla="*/ 0 w 2161299"/>
              <a:gd name="connsiteY20" fmla="*/ 127003 h 1417282"/>
              <a:gd name="connsiteX0" fmla="*/ 0 w 2161299"/>
              <a:gd name="connsiteY0" fmla="*/ 127003 h 1417282"/>
              <a:gd name="connsiteX1" fmla="*/ 127003 w 2161299"/>
              <a:gd name="connsiteY1" fmla="*/ 0 h 1417282"/>
              <a:gd name="connsiteX2" fmla="*/ 360217 w 2161299"/>
              <a:gd name="connsiteY2" fmla="*/ 0 h 1417282"/>
              <a:gd name="connsiteX3" fmla="*/ 360217 w 2161299"/>
              <a:gd name="connsiteY3" fmla="*/ 0 h 1417282"/>
              <a:gd name="connsiteX4" fmla="*/ 900541 w 2161299"/>
              <a:gd name="connsiteY4" fmla="*/ 0 h 1417282"/>
              <a:gd name="connsiteX5" fmla="*/ 2034296 w 2161299"/>
              <a:gd name="connsiteY5" fmla="*/ 0 h 1417282"/>
              <a:gd name="connsiteX6" fmla="*/ 2161299 w 2161299"/>
              <a:gd name="connsiteY6" fmla="*/ 127003 h 1417282"/>
              <a:gd name="connsiteX7" fmla="*/ 2161299 w 2161299"/>
              <a:gd name="connsiteY7" fmla="*/ 444500 h 1417282"/>
              <a:gd name="connsiteX8" fmla="*/ 2161299 w 2161299"/>
              <a:gd name="connsiteY8" fmla="*/ 444500 h 1417282"/>
              <a:gd name="connsiteX9" fmla="*/ 2161299 w 2161299"/>
              <a:gd name="connsiteY9" fmla="*/ 635000 h 1417282"/>
              <a:gd name="connsiteX10" fmla="*/ 2161299 w 2161299"/>
              <a:gd name="connsiteY10" fmla="*/ 634997 h 1417282"/>
              <a:gd name="connsiteX11" fmla="*/ 2034296 w 2161299"/>
              <a:gd name="connsiteY11" fmla="*/ 762000 h 1417282"/>
              <a:gd name="connsiteX12" fmla="*/ 710041 w 2161299"/>
              <a:gd name="connsiteY12" fmla="*/ 762000 h 1417282"/>
              <a:gd name="connsiteX13" fmla="*/ 34624 w 2161299"/>
              <a:gd name="connsiteY13" fmla="*/ 1417282 h 1417282"/>
              <a:gd name="connsiteX14" fmla="*/ 503092 w 2161299"/>
              <a:gd name="connsiteY14" fmla="*/ 781050 h 1417282"/>
              <a:gd name="connsiteX15" fmla="*/ 127003 w 2161299"/>
              <a:gd name="connsiteY15" fmla="*/ 762000 h 1417282"/>
              <a:gd name="connsiteX16" fmla="*/ 0 w 2161299"/>
              <a:gd name="connsiteY16" fmla="*/ 634997 h 1417282"/>
              <a:gd name="connsiteX17" fmla="*/ 0 w 2161299"/>
              <a:gd name="connsiteY17" fmla="*/ 635000 h 1417282"/>
              <a:gd name="connsiteX18" fmla="*/ 0 w 2161299"/>
              <a:gd name="connsiteY18" fmla="*/ 444500 h 1417282"/>
              <a:gd name="connsiteX19" fmla="*/ 0 w 2161299"/>
              <a:gd name="connsiteY19" fmla="*/ 444500 h 1417282"/>
              <a:gd name="connsiteX20" fmla="*/ 0 w 2161299"/>
              <a:gd name="connsiteY20" fmla="*/ 127003 h 141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1299" h="1417282">
                <a:moveTo>
                  <a:pt x="0" y="127003"/>
                </a:moveTo>
                <a:cubicBezTo>
                  <a:pt x="0" y="56861"/>
                  <a:pt x="56861" y="0"/>
                  <a:pt x="127003" y="0"/>
                </a:cubicBezTo>
                <a:lnTo>
                  <a:pt x="360217" y="0"/>
                </a:lnTo>
                <a:lnTo>
                  <a:pt x="360217" y="0"/>
                </a:lnTo>
                <a:lnTo>
                  <a:pt x="900541" y="0"/>
                </a:lnTo>
                <a:lnTo>
                  <a:pt x="2034296" y="0"/>
                </a:lnTo>
                <a:cubicBezTo>
                  <a:pt x="2104438" y="0"/>
                  <a:pt x="2161299" y="56861"/>
                  <a:pt x="2161299" y="127003"/>
                </a:cubicBezTo>
                <a:lnTo>
                  <a:pt x="2161299" y="444500"/>
                </a:lnTo>
                <a:lnTo>
                  <a:pt x="2161299" y="444500"/>
                </a:lnTo>
                <a:lnTo>
                  <a:pt x="2161299" y="635000"/>
                </a:lnTo>
                <a:lnTo>
                  <a:pt x="2161299" y="634997"/>
                </a:lnTo>
                <a:cubicBezTo>
                  <a:pt x="2161299" y="705139"/>
                  <a:pt x="2104438" y="762000"/>
                  <a:pt x="2034296" y="762000"/>
                </a:cubicBezTo>
                <a:lnTo>
                  <a:pt x="710041" y="762000"/>
                </a:lnTo>
                <a:lnTo>
                  <a:pt x="34624" y="1417282"/>
                </a:lnTo>
                <a:lnTo>
                  <a:pt x="503092" y="781050"/>
                </a:lnTo>
                <a:cubicBezTo>
                  <a:pt x="425354" y="781050"/>
                  <a:pt x="204741" y="762000"/>
                  <a:pt x="127003" y="762000"/>
                </a:cubicBezTo>
                <a:cubicBezTo>
                  <a:pt x="56861" y="762000"/>
                  <a:pt x="0" y="705139"/>
                  <a:pt x="0" y="634997"/>
                </a:cubicBezTo>
                <a:lnTo>
                  <a:pt x="0" y="635000"/>
                </a:lnTo>
                <a:lnTo>
                  <a:pt x="0" y="444500"/>
                </a:lnTo>
                <a:lnTo>
                  <a:pt x="0" y="444500"/>
                </a:lnTo>
                <a:lnTo>
                  <a:pt x="0" y="127003"/>
                </a:lnTo>
                <a:close/>
              </a:path>
            </a:pathLst>
          </a:cu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333" dirty="0">
                <a:solidFill>
                  <a:schemeClr val="tx1"/>
                </a:solidFill>
              </a:rPr>
              <a:t>Click </a:t>
            </a:r>
            <a:r>
              <a:rPr lang="en-US" sz="1333" b="1" dirty="0">
                <a:solidFill>
                  <a:schemeClr val="tx1"/>
                </a:solidFill>
              </a:rPr>
              <a:t>Report an Event </a:t>
            </a:r>
            <a:r>
              <a:rPr lang="en-US" sz="1333" dirty="0">
                <a:solidFill>
                  <a:schemeClr val="tx1"/>
                </a:solidFill>
              </a:rPr>
              <a:t>link to </a:t>
            </a:r>
            <a:r>
              <a:rPr lang="en-US" sz="1333" dirty="0">
                <a:solidFill>
                  <a:srgbClr val="FF0000"/>
                </a:solidFill>
              </a:rPr>
              <a:t>submit a </a:t>
            </a:r>
            <a:r>
              <a:rPr lang="en-US" sz="1333" dirty="0">
                <a:solidFill>
                  <a:schemeClr val="tx1"/>
                </a:solidFill>
              </a:rPr>
              <a:t>report .</a:t>
            </a:r>
          </a:p>
          <a:p>
            <a:pPr>
              <a:defRPr/>
            </a:pPr>
            <a:endParaRPr lang="en-US" sz="1333" dirty="0">
              <a:solidFill>
                <a:schemeClr val="tx1"/>
              </a:solidFill>
            </a:endParaRPr>
          </a:p>
          <a:p>
            <a:pPr>
              <a:defRPr/>
            </a:pPr>
            <a:endParaRPr lang="en-US" sz="1333" dirty="0">
              <a:solidFill>
                <a:schemeClr val="tx1"/>
              </a:solidFill>
            </a:endParaRPr>
          </a:p>
          <a:p>
            <a:pPr>
              <a:defRPr/>
            </a:pPr>
            <a:endParaRPr lang="en-US" sz="1333" dirty="0">
              <a:solidFill>
                <a:schemeClr val="tx1"/>
              </a:solidFill>
            </a:endParaRPr>
          </a:p>
        </p:txBody>
      </p:sp>
      <p:sp>
        <p:nvSpPr>
          <p:cNvPr id="2" name="Footer Placeholder 1">
            <a:extLst>
              <a:ext uri="{FF2B5EF4-FFF2-40B4-BE49-F238E27FC236}">
                <a16:creationId xmlns:a16="http://schemas.microsoft.com/office/drawing/2014/main" id="{96F343FD-EC63-40C7-956D-433997F68248}"/>
              </a:ext>
            </a:extLst>
          </p:cNvPr>
          <p:cNvSpPr>
            <a:spLocks noGrp="1"/>
          </p:cNvSpPr>
          <p:nvPr>
            <p:ph type="ftr" sz="quarter" idx="11"/>
          </p:nvPr>
        </p:nvSpPr>
        <p:spPr>
          <a:xfrm>
            <a:off x="762000" y="6494232"/>
            <a:ext cx="5524500" cy="190500"/>
          </a:xfrm>
        </p:spPr>
        <p:txBody>
          <a:bodyPr/>
          <a:lstStyle/>
          <a:p>
            <a:pPr>
              <a:defRPr/>
            </a:pPr>
            <a:r>
              <a:rPr lang="en-US"/>
              <a:t>Quality Guidelines for Medtronic Distributors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a:extLst>
              <a:ext uri="{FF2B5EF4-FFF2-40B4-BE49-F238E27FC236}">
                <a16:creationId xmlns:a16="http://schemas.microsoft.com/office/drawing/2014/main" id="{858F00F9-5A77-42C2-BDD3-7C7E7FB4E69A}"/>
              </a:ext>
            </a:extLst>
          </p:cNvPr>
          <p:cNvSpPr>
            <a:spLocks noGrp="1"/>
          </p:cNvSpPr>
          <p:nvPr>
            <p:ph type="sldNum" sz="quarter" idx="10"/>
          </p:nvPr>
        </p:nvSpPr>
        <p:spPr bwMode="auto">
          <a:xfrm>
            <a:off x="381000" y="6494232"/>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3BFA54B-07DA-48AB-AE3E-0C3B64723630}" type="slidenum">
              <a:rPr lang="en-US" altLang="en-US" smtClean="0"/>
              <a:pPr/>
              <a:t>31</a:t>
            </a:fld>
            <a:endParaRPr lang="en-US" altLang="en-US"/>
          </a:p>
        </p:txBody>
      </p:sp>
      <p:sp>
        <p:nvSpPr>
          <p:cNvPr id="6" name="Title 5">
            <a:extLst>
              <a:ext uri="{FF2B5EF4-FFF2-40B4-BE49-F238E27FC236}">
                <a16:creationId xmlns:a16="http://schemas.microsoft.com/office/drawing/2014/main" id="{59E67ED2-853D-4242-B5A7-D412E56564F4}"/>
              </a:ext>
            </a:extLst>
          </p:cNvPr>
          <p:cNvSpPr>
            <a:spLocks noGrp="1"/>
          </p:cNvSpPr>
          <p:nvPr>
            <p:ph type="title"/>
          </p:nvPr>
        </p:nvSpPr>
        <p:spPr>
          <a:xfrm>
            <a:off x="461963" y="177800"/>
            <a:ext cx="8382000" cy="647700"/>
          </a:xfrm>
        </p:spPr>
        <p:txBody>
          <a:bodyPr/>
          <a:lstStyle/>
          <a:p>
            <a:pPr>
              <a:defRPr/>
            </a:pPr>
            <a:r>
              <a:rPr lang="en-US" sz="2400" dirty="0"/>
              <a:t>Mpxr functionality</a:t>
            </a:r>
          </a:p>
        </p:txBody>
      </p:sp>
      <p:pic>
        <p:nvPicPr>
          <p:cNvPr id="84996" name="Picture 2">
            <a:extLst>
              <a:ext uri="{FF2B5EF4-FFF2-40B4-BE49-F238E27FC236}">
                <a16:creationId xmlns:a16="http://schemas.microsoft.com/office/drawing/2014/main" id="{68CE433A-7A1D-4CEC-A7E0-12753E346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463" y="825500"/>
            <a:ext cx="6413500" cy="474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ular Callout 17">
            <a:extLst>
              <a:ext uri="{FF2B5EF4-FFF2-40B4-BE49-F238E27FC236}">
                <a16:creationId xmlns:a16="http://schemas.microsoft.com/office/drawing/2014/main" id="{D7A3C33E-8679-4D71-BB69-1B2DDAE4CCF7}"/>
              </a:ext>
            </a:extLst>
          </p:cNvPr>
          <p:cNvSpPr/>
          <p:nvPr/>
        </p:nvSpPr>
        <p:spPr>
          <a:xfrm>
            <a:off x="100013" y="944563"/>
            <a:ext cx="2081212" cy="3284537"/>
          </a:xfrm>
          <a:prstGeom prst="wedgeRoundRectCallout">
            <a:avLst>
              <a:gd name="adj1" fmla="val 66765"/>
              <a:gd name="adj2" fmla="val -26651"/>
              <a:gd name="adj3" fmla="val 16667"/>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500" dirty="0">
                <a:solidFill>
                  <a:schemeClr val="tx1"/>
                </a:solidFill>
              </a:rPr>
              <a:t>You are able to move around using the </a:t>
            </a:r>
            <a:r>
              <a:rPr lang="en-US" sz="1500" b="1" dirty="0">
                <a:solidFill>
                  <a:schemeClr val="tx1"/>
                </a:solidFill>
              </a:rPr>
              <a:t>Report Sections</a:t>
            </a:r>
            <a:r>
              <a:rPr lang="en-US" sz="1500" dirty="0">
                <a:solidFill>
                  <a:schemeClr val="tx1"/>
                </a:solidFill>
              </a:rPr>
              <a:t>.</a:t>
            </a:r>
          </a:p>
          <a:p>
            <a:pPr>
              <a:defRPr/>
            </a:pPr>
            <a:endParaRPr lang="en-US" sz="1500" dirty="0">
              <a:solidFill>
                <a:schemeClr val="tx1"/>
              </a:solidFill>
            </a:endParaRPr>
          </a:p>
          <a:p>
            <a:pPr>
              <a:defRPr/>
            </a:pPr>
            <a:r>
              <a:rPr lang="en-US" sz="1500" dirty="0">
                <a:solidFill>
                  <a:schemeClr val="tx1"/>
                </a:solidFill>
              </a:rPr>
              <a:t>Click on the section you would like to go to.</a:t>
            </a:r>
          </a:p>
          <a:p>
            <a:pPr>
              <a:defRPr/>
            </a:pPr>
            <a:endParaRPr lang="en-US" sz="1500" dirty="0">
              <a:solidFill>
                <a:schemeClr val="tx1"/>
              </a:solidFill>
            </a:endParaRPr>
          </a:p>
          <a:p>
            <a:pPr>
              <a:defRPr/>
            </a:pPr>
            <a:r>
              <a:rPr lang="en-US" sz="1500" b="1" dirty="0">
                <a:solidFill>
                  <a:schemeClr val="tx1"/>
                </a:solidFill>
              </a:rPr>
              <a:t>Note: </a:t>
            </a:r>
            <a:r>
              <a:rPr lang="en-US" sz="1500" dirty="0">
                <a:solidFill>
                  <a:srgbClr val="FF0000"/>
                </a:solidFill>
              </a:rPr>
              <a:t>A </a:t>
            </a:r>
            <a:r>
              <a:rPr lang="en-US" sz="1500" b="1" dirty="0">
                <a:solidFill>
                  <a:srgbClr val="FF0000"/>
                </a:solidFill>
              </a:rPr>
              <a:t>Report Title </a:t>
            </a:r>
            <a:r>
              <a:rPr lang="en-US" sz="1500" dirty="0">
                <a:solidFill>
                  <a:srgbClr val="FF0000"/>
                </a:solidFill>
              </a:rPr>
              <a:t>is required </a:t>
            </a:r>
            <a:r>
              <a:rPr lang="en-US" sz="1500" dirty="0">
                <a:solidFill>
                  <a:schemeClr val="tx1"/>
                </a:solidFill>
              </a:rPr>
              <a:t>on the first page before moving to a different section</a:t>
            </a:r>
          </a:p>
        </p:txBody>
      </p:sp>
      <p:sp>
        <p:nvSpPr>
          <p:cNvPr id="3" name="Rounded Rectangular Callout 2">
            <a:extLst>
              <a:ext uri="{FF2B5EF4-FFF2-40B4-BE49-F238E27FC236}">
                <a16:creationId xmlns:a16="http://schemas.microsoft.com/office/drawing/2014/main" id="{AD7F566B-B684-443C-A68E-5D0D69FB767F}"/>
              </a:ext>
            </a:extLst>
          </p:cNvPr>
          <p:cNvSpPr/>
          <p:nvPr/>
        </p:nvSpPr>
        <p:spPr>
          <a:xfrm>
            <a:off x="265113" y="4647970"/>
            <a:ext cx="4081462" cy="1752830"/>
          </a:xfrm>
          <a:prstGeom prst="wedgeRoundRectCallout">
            <a:avLst>
              <a:gd name="adj1" fmla="val 58998"/>
              <a:gd name="adj2" fmla="val -9086"/>
              <a:gd name="adj3" fmla="val 16667"/>
            </a:avLst>
          </a:prstGeom>
          <a:solidFill>
            <a:schemeClr val="bg1"/>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1500" dirty="0">
                <a:solidFill>
                  <a:srgbClr val="FF0000"/>
                </a:solidFill>
              </a:rPr>
              <a:t>Once </a:t>
            </a:r>
            <a:r>
              <a:rPr lang="en-US" sz="1500" dirty="0">
                <a:solidFill>
                  <a:schemeClr val="tx1"/>
                </a:solidFill>
              </a:rPr>
              <a:t>a report </a:t>
            </a:r>
            <a:r>
              <a:rPr lang="en-US" sz="1500" dirty="0">
                <a:solidFill>
                  <a:srgbClr val="FF0000"/>
                </a:solidFill>
              </a:rPr>
              <a:t>is initiated</a:t>
            </a:r>
            <a:r>
              <a:rPr lang="en-US" sz="1500" dirty="0">
                <a:solidFill>
                  <a:schemeClr val="tx1"/>
                </a:solidFill>
              </a:rPr>
              <a:t>, </a:t>
            </a:r>
            <a:r>
              <a:rPr lang="en-US" sz="1500" dirty="0">
                <a:solidFill>
                  <a:srgbClr val="FF0000"/>
                </a:solidFill>
              </a:rPr>
              <a:t>it can be</a:t>
            </a:r>
            <a:r>
              <a:rPr lang="en-US" sz="1500" dirty="0">
                <a:solidFill>
                  <a:schemeClr val="tx1"/>
                </a:solidFill>
              </a:rPr>
              <a:t> saved as a draft by clicking </a:t>
            </a:r>
            <a:r>
              <a:rPr lang="en-US" sz="1500" b="1" dirty="0">
                <a:solidFill>
                  <a:schemeClr val="tx1"/>
                </a:solidFill>
              </a:rPr>
              <a:t>Save Draft</a:t>
            </a:r>
            <a:r>
              <a:rPr lang="en-US" sz="1500" dirty="0">
                <a:solidFill>
                  <a:schemeClr val="tx1"/>
                </a:solidFill>
              </a:rPr>
              <a:t> button.</a:t>
            </a:r>
          </a:p>
          <a:p>
            <a:pPr>
              <a:defRPr/>
            </a:pPr>
            <a:endParaRPr lang="en-US" sz="1500" dirty="0">
              <a:solidFill>
                <a:schemeClr val="tx1"/>
              </a:solidFill>
            </a:endParaRPr>
          </a:p>
          <a:p>
            <a:pPr>
              <a:defRPr/>
            </a:pPr>
            <a:r>
              <a:rPr lang="en-US" sz="1500" b="1" i="1" dirty="0">
                <a:solidFill>
                  <a:schemeClr val="tx1"/>
                </a:solidFill>
              </a:rPr>
              <a:t>Note: If you do not complete </a:t>
            </a:r>
            <a:r>
              <a:rPr lang="en-US" sz="1500" b="1" i="1" dirty="0">
                <a:solidFill>
                  <a:srgbClr val="FF0000"/>
                </a:solidFill>
              </a:rPr>
              <a:t>the</a:t>
            </a:r>
            <a:r>
              <a:rPr lang="en-US" sz="1500" b="1" i="1" dirty="0">
                <a:solidFill>
                  <a:schemeClr val="tx1"/>
                </a:solidFill>
              </a:rPr>
              <a:t> report in 72 hours, mPXR will automatically submit in order to meet reporting timelines. This will most likely result in a follow-up call to you.</a:t>
            </a:r>
          </a:p>
        </p:txBody>
      </p:sp>
      <p:sp>
        <p:nvSpPr>
          <p:cNvPr id="2" name="Footer Placeholder 1">
            <a:extLst>
              <a:ext uri="{FF2B5EF4-FFF2-40B4-BE49-F238E27FC236}">
                <a16:creationId xmlns:a16="http://schemas.microsoft.com/office/drawing/2014/main" id="{8102C1DA-D74A-4AD6-BFA4-AC404D866502}"/>
              </a:ext>
            </a:extLst>
          </p:cNvPr>
          <p:cNvSpPr>
            <a:spLocks noGrp="1"/>
          </p:cNvSpPr>
          <p:nvPr>
            <p:ph type="ftr" sz="quarter" idx="11"/>
          </p:nvPr>
        </p:nvSpPr>
        <p:spPr>
          <a:xfrm>
            <a:off x="851209" y="6496495"/>
            <a:ext cx="5524500" cy="190500"/>
          </a:xfrm>
        </p:spPr>
        <p:txBody>
          <a:bodyPr/>
          <a:lstStyle/>
          <a:p>
            <a:pPr>
              <a:defRPr/>
            </a:pPr>
            <a:r>
              <a:rPr lang="en-US" dirty="0"/>
              <a:t>Quality Guidelines for Medtronic Distributors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a:extLst>
              <a:ext uri="{FF2B5EF4-FFF2-40B4-BE49-F238E27FC236}">
                <a16:creationId xmlns:a16="http://schemas.microsoft.com/office/drawing/2014/main" id="{F85D4FEB-9A6C-4305-9DF9-8FB4F7BF4141}"/>
              </a:ext>
            </a:extLst>
          </p:cNvPr>
          <p:cNvSpPr>
            <a:spLocks noGrp="1"/>
          </p:cNvSpPr>
          <p:nvPr>
            <p:ph type="sldNum" sz="quarter" idx="10"/>
          </p:nvPr>
        </p:nvSpPr>
        <p:spPr bwMode="auto">
          <a:xfrm>
            <a:off x="381000" y="6494232"/>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B9F75E1-A754-4D2F-B40D-C7CB0FBEA198}" type="slidenum">
              <a:rPr lang="en-US" altLang="en-US" smtClean="0"/>
              <a:pPr/>
              <a:t>32</a:t>
            </a:fld>
            <a:endParaRPr lang="en-US" altLang="en-US"/>
          </a:p>
        </p:txBody>
      </p:sp>
      <p:sp>
        <p:nvSpPr>
          <p:cNvPr id="6" name="Title 5">
            <a:extLst>
              <a:ext uri="{FF2B5EF4-FFF2-40B4-BE49-F238E27FC236}">
                <a16:creationId xmlns:a16="http://schemas.microsoft.com/office/drawing/2014/main" id="{65D8B1EF-31E8-4ADB-BE3A-C1C996CBBB8E}"/>
              </a:ext>
            </a:extLst>
          </p:cNvPr>
          <p:cNvSpPr>
            <a:spLocks noGrp="1"/>
          </p:cNvSpPr>
          <p:nvPr>
            <p:ph type="title"/>
          </p:nvPr>
        </p:nvSpPr>
        <p:spPr>
          <a:xfrm>
            <a:off x="371475" y="169863"/>
            <a:ext cx="8382000" cy="387698"/>
          </a:xfrm>
        </p:spPr>
        <p:txBody>
          <a:bodyPr/>
          <a:lstStyle/>
          <a:p>
            <a:pPr>
              <a:defRPr/>
            </a:pPr>
            <a:r>
              <a:rPr lang="en-US" sz="2400" dirty="0"/>
              <a:t>Mpxr functionality</a:t>
            </a:r>
          </a:p>
        </p:txBody>
      </p:sp>
      <p:sp>
        <p:nvSpPr>
          <p:cNvPr id="3" name="Rounded Rectangular Callout 2">
            <a:extLst>
              <a:ext uri="{FF2B5EF4-FFF2-40B4-BE49-F238E27FC236}">
                <a16:creationId xmlns:a16="http://schemas.microsoft.com/office/drawing/2014/main" id="{2E478B18-8E39-432A-BEFC-C52E2A1BF0B2}"/>
              </a:ext>
            </a:extLst>
          </p:cNvPr>
          <p:cNvSpPr/>
          <p:nvPr/>
        </p:nvSpPr>
        <p:spPr>
          <a:xfrm>
            <a:off x="230188" y="4656138"/>
            <a:ext cx="1606550" cy="1116012"/>
          </a:xfrm>
          <a:prstGeom prst="wedgeRoundRectCallout">
            <a:avLst>
              <a:gd name="adj1" fmla="val 62894"/>
              <a:gd name="adj2" fmla="val -98131"/>
              <a:gd name="adj3" fmla="val 16667"/>
            </a:avLst>
          </a:prstGeom>
          <a:solidFill>
            <a:schemeClr val="bg1"/>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1500" b="1" dirty="0">
                <a:solidFill>
                  <a:schemeClr val="tx1"/>
                </a:solidFill>
              </a:rPr>
              <a:t>Required Fields </a:t>
            </a:r>
            <a:r>
              <a:rPr lang="en-US" sz="1500" dirty="0">
                <a:solidFill>
                  <a:schemeClr val="tx1"/>
                </a:solidFill>
              </a:rPr>
              <a:t>are marked by an asterisk and a shaded box.</a:t>
            </a:r>
            <a:endParaRPr lang="en-US" sz="1500" b="1" i="1" dirty="0">
              <a:solidFill>
                <a:schemeClr val="tx1"/>
              </a:solidFill>
            </a:endParaRPr>
          </a:p>
        </p:txBody>
      </p:sp>
      <p:pic>
        <p:nvPicPr>
          <p:cNvPr id="86021" name="Picture 2">
            <a:extLst>
              <a:ext uri="{FF2B5EF4-FFF2-40B4-BE49-F238E27FC236}">
                <a16:creationId xmlns:a16="http://schemas.microsoft.com/office/drawing/2014/main" id="{70E5DE8F-CAF1-44EB-9D30-367C73B36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125" y="1163638"/>
            <a:ext cx="3127375" cy="112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022" name="Picture 3">
            <a:extLst>
              <a:ext uri="{FF2B5EF4-FFF2-40B4-BE49-F238E27FC236}">
                <a16:creationId xmlns:a16="http://schemas.microsoft.com/office/drawing/2014/main" id="{FE75C700-7E3C-4581-B938-6FA12B041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75" y="2355850"/>
            <a:ext cx="3159125" cy="110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023" name="Picture 4">
            <a:extLst>
              <a:ext uri="{FF2B5EF4-FFF2-40B4-BE49-F238E27FC236}">
                <a16:creationId xmlns:a16="http://schemas.microsoft.com/office/drawing/2014/main" id="{5D9B9C36-F4A6-48F2-A09D-2EA28426CF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2906713"/>
            <a:ext cx="2706688" cy="277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ular Callout 17">
            <a:extLst>
              <a:ext uri="{FF2B5EF4-FFF2-40B4-BE49-F238E27FC236}">
                <a16:creationId xmlns:a16="http://schemas.microsoft.com/office/drawing/2014/main" id="{A75134EA-E7FC-4187-8922-B14FE953E7ED}"/>
              </a:ext>
            </a:extLst>
          </p:cNvPr>
          <p:cNvSpPr/>
          <p:nvPr/>
        </p:nvSpPr>
        <p:spPr>
          <a:xfrm>
            <a:off x="1336675" y="939800"/>
            <a:ext cx="3162300" cy="1416050"/>
          </a:xfrm>
          <a:prstGeom prst="wedgeRoundRectCallout">
            <a:avLst>
              <a:gd name="adj1" fmla="val 72375"/>
              <a:gd name="adj2" fmla="val 37056"/>
              <a:gd name="adj3" fmla="val 16667"/>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1000"/>
              </a:spcAft>
              <a:defRPr/>
            </a:pPr>
            <a:r>
              <a:rPr lang="en-US" sz="1500" dirty="0">
                <a:solidFill>
                  <a:schemeClr val="tx1"/>
                </a:solidFill>
              </a:rPr>
              <a:t>Date fields are spread throughout the application.</a:t>
            </a:r>
          </a:p>
          <a:p>
            <a:pPr>
              <a:spcAft>
                <a:spcPts val="1000"/>
              </a:spcAft>
              <a:defRPr/>
            </a:pPr>
            <a:r>
              <a:rPr lang="en-US" sz="1500" dirty="0">
                <a:solidFill>
                  <a:schemeClr val="tx1"/>
                </a:solidFill>
              </a:rPr>
              <a:t>Type in the year and select the other date components from the dropdowns.</a:t>
            </a:r>
          </a:p>
        </p:txBody>
      </p:sp>
      <p:sp>
        <p:nvSpPr>
          <p:cNvPr id="2" name="Footer Placeholder 1">
            <a:extLst>
              <a:ext uri="{FF2B5EF4-FFF2-40B4-BE49-F238E27FC236}">
                <a16:creationId xmlns:a16="http://schemas.microsoft.com/office/drawing/2014/main" id="{98F1802B-B8DD-498C-AF10-D9B2C00CE1EE}"/>
              </a:ext>
            </a:extLst>
          </p:cNvPr>
          <p:cNvSpPr>
            <a:spLocks noGrp="1"/>
          </p:cNvSpPr>
          <p:nvPr>
            <p:ph type="ftr" sz="quarter" idx="11"/>
          </p:nvPr>
        </p:nvSpPr>
        <p:spPr>
          <a:xfrm>
            <a:off x="762000" y="6494232"/>
            <a:ext cx="5524500" cy="190500"/>
          </a:xfrm>
        </p:spPr>
        <p:txBody>
          <a:bodyPr/>
          <a:lstStyle/>
          <a:p>
            <a:pPr>
              <a:defRPr/>
            </a:pPr>
            <a:r>
              <a:rPr lang="en-US" dirty="0"/>
              <a:t>Quality Guidelines for Medtronic Distributors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a:extLst>
              <a:ext uri="{FF2B5EF4-FFF2-40B4-BE49-F238E27FC236}">
                <a16:creationId xmlns:a16="http://schemas.microsoft.com/office/drawing/2014/main" id="{E8185677-9234-4E15-8A58-43341CD090DA}"/>
              </a:ext>
            </a:extLst>
          </p:cNvPr>
          <p:cNvSpPr>
            <a:spLocks noGrp="1"/>
          </p:cNvSpPr>
          <p:nvPr>
            <p:ph type="sldNum" sz="quarter" idx="10"/>
          </p:nvPr>
        </p:nvSpPr>
        <p:spPr bwMode="auto">
          <a:xfrm>
            <a:off x="381000" y="6494232"/>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CBBC830-94FA-4B62-8632-8E826E8FE5CA}" type="slidenum">
              <a:rPr lang="en-US" altLang="en-US" smtClean="0"/>
              <a:pPr/>
              <a:t>33</a:t>
            </a:fld>
            <a:endParaRPr lang="en-US" altLang="en-US"/>
          </a:p>
        </p:txBody>
      </p:sp>
      <p:sp>
        <p:nvSpPr>
          <p:cNvPr id="6" name="Title 5">
            <a:extLst>
              <a:ext uri="{FF2B5EF4-FFF2-40B4-BE49-F238E27FC236}">
                <a16:creationId xmlns:a16="http://schemas.microsoft.com/office/drawing/2014/main" id="{6D711018-4BBC-499F-A98B-F5DF725F423E}"/>
              </a:ext>
            </a:extLst>
          </p:cNvPr>
          <p:cNvSpPr>
            <a:spLocks noGrp="1"/>
          </p:cNvSpPr>
          <p:nvPr>
            <p:ph type="title"/>
          </p:nvPr>
        </p:nvSpPr>
        <p:spPr>
          <a:xfrm>
            <a:off x="381000" y="343693"/>
            <a:ext cx="8382000" cy="388938"/>
          </a:xfrm>
        </p:spPr>
        <p:txBody>
          <a:bodyPr/>
          <a:lstStyle/>
          <a:p>
            <a:pPr>
              <a:defRPr/>
            </a:pPr>
            <a:r>
              <a:rPr lang="en-US" sz="2400" dirty="0"/>
              <a:t>Mpxr functionality</a:t>
            </a:r>
          </a:p>
        </p:txBody>
      </p:sp>
      <p:sp>
        <p:nvSpPr>
          <p:cNvPr id="18" name="Rounded Rectangular Callout 17">
            <a:extLst>
              <a:ext uri="{FF2B5EF4-FFF2-40B4-BE49-F238E27FC236}">
                <a16:creationId xmlns:a16="http://schemas.microsoft.com/office/drawing/2014/main" id="{2B052774-AFAC-4484-904E-AC19A8F50498}"/>
              </a:ext>
            </a:extLst>
          </p:cNvPr>
          <p:cNvSpPr/>
          <p:nvPr/>
        </p:nvSpPr>
        <p:spPr>
          <a:xfrm>
            <a:off x="1403350" y="4357688"/>
            <a:ext cx="3162300" cy="1143000"/>
          </a:xfrm>
          <a:prstGeom prst="wedgeRoundRectCallout">
            <a:avLst>
              <a:gd name="adj1" fmla="val 68085"/>
              <a:gd name="adj2" fmla="val 16486"/>
              <a:gd name="adj3" fmla="val 16667"/>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500" dirty="0">
                <a:solidFill>
                  <a:schemeClr val="tx1"/>
                </a:solidFill>
              </a:rPr>
              <a:t>Note:  Use </a:t>
            </a:r>
            <a:r>
              <a:rPr lang="en-US" sz="1500" b="1" dirty="0">
                <a:solidFill>
                  <a:schemeClr val="tx1"/>
                </a:solidFill>
              </a:rPr>
              <a:t>‘Unknown’ </a:t>
            </a:r>
            <a:r>
              <a:rPr lang="en-US" sz="1500" dirty="0">
                <a:solidFill>
                  <a:schemeClr val="tx1"/>
                </a:solidFill>
              </a:rPr>
              <a:t>options if you don’t know or aren’t able to get information.</a:t>
            </a:r>
          </a:p>
        </p:txBody>
      </p:sp>
      <p:sp>
        <p:nvSpPr>
          <p:cNvPr id="3" name="Rounded Rectangular Callout 2">
            <a:extLst>
              <a:ext uri="{FF2B5EF4-FFF2-40B4-BE49-F238E27FC236}">
                <a16:creationId xmlns:a16="http://schemas.microsoft.com/office/drawing/2014/main" id="{5194BF57-27A5-4D63-8607-262A94735774}"/>
              </a:ext>
            </a:extLst>
          </p:cNvPr>
          <p:cNvSpPr/>
          <p:nvPr/>
        </p:nvSpPr>
        <p:spPr>
          <a:xfrm>
            <a:off x="2116138" y="965200"/>
            <a:ext cx="2687637" cy="1868488"/>
          </a:xfrm>
          <a:prstGeom prst="wedgeRoundRectCallout">
            <a:avLst>
              <a:gd name="adj1" fmla="val 19398"/>
              <a:gd name="adj2" fmla="val 44859"/>
              <a:gd name="adj3" fmla="val 16667"/>
            </a:avLst>
          </a:prstGeom>
          <a:solidFill>
            <a:schemeClr val="bg1"/>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a:lstStyle/>
          <a:p>
            <a:pPr>
              <a:spcAft>
                <a:spcPts val="1000"/>
              </a:spcAft>
              <a:defRPr/>
            </a:pPr>
            <a:r>
              <a:rPr lang="en-US" sz="1500" dirty="0">
                <a:solidFill>
                  <a:schemeClr val="tx1"/>
                </a:solidFill>
              </a:rPr>
              <a:t>Throughout the app,</a:t>
            </a:r>
          </a:p>
          <a:p>
            <a:pPr>
              <a:spcAft>
                <a:spcPts val="1000"/>
              </a:spcAft>
              <a:defRPr/>
            </a:pPr>
            <a:r>
              <a:rPr lang="en-US" sz="1500" b="1" dirty="0">
                <a:solidFill>
                  <a:schemeClr val="tx1"/>
                </a:solidFill>
              </a:rPr>
              <a:t>Check Boxes, </a:t>
            </a:r>
          </a:p>
          <a:p>
            <a:pPr>
              <a:spcAft>
                <a:spcPts val="1000"/>
              </a:spcAft>
              <a:defRPr/>
            </a:pPr>
            <a:r>
              <a:rPr lang="en-US" sz="1500" b="1" dirty="0">
                <a:solidFill>
                  <a:schemeClr val="tx1"/>
                </a:solidFill>
              </a:rPr>
              <a:t>Radio Buttons,</a:t>
            </a:r>
          </a:p>
          <a:p>
            <a:pPr>
              <a:spcAft>
                <a:spcPts val="1000"/>
              </a:spcAft>
              <a:defRPr/>
            </a:pPr>
            <a:r>
              <a:rPr lang="en-US" sz="1500" b="1" dirty="0">
                <a:solidFill>
                  <a:schemeClr val="tx1"/>
                </a:solidFill>
              </a:rPr>
              <a:t> and Drop Downs</a:t>
            </a:r>
            <a:endParaRPr lang="en-US" sz="1500" dirty="0">
              <a:solidFill>
                <a:schemeClr val="tx1"/>
              </a:solidFill>
            </a:endParaRPr>
          </a:p>
          <a:p>
            <a:pPr>
              <a:spcAft>
                <a:spcPts val="1000"/>
              </a:spcAft>
              <a:defRPr/>
            </a:pPr>
            <a:r>
              <a:rPr lang="en-US" sz="1500" dirty="0">
                <a:solidFill>
                  <a:schemeClr val="tx1"/>
                </a:solidFill>
              </a:rPr>
              <a:t>are used for data entry.  </a:t>
            </a:r>
          </a:p>
        </p:txBody>
      </p:sp>
      <p:pic>
        <p:nvPicPr>
          <p:cNvPr id="87046" name="Picture 2">
            <a:extLst>
              <a:ext uri="{FF2B5EF4-FFF2-40B4-BE49-F238E27FC236}">
                <a16:creationId xmlns:a16="http://schemas.microsoft.com/office/drawing/2014/main" id="{7FDA6992-A8A9-4012-B08B-C6B8FCBFE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2897188"/>
            <a:ext cx="2484437" cy="14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7" name="Picture 3">
            <a:extLst>
              <a:ext uri="{FF2B5EF4-FFF2-40B4-BE49-F238E27FC236}">
                <a16:creationId xmlns:a16="http://schemas.microsoft.com/office/drawing/2014/main" id="{BBB01AFC-93A5-491B-BE84-055C6FE09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275" y="966788"/>
            <a:ext cx="3055938" cy="206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8" name="Picture 4">
            <a:extLst>
              <a:ext uri="{FF2B5EF4-FFF2-40B4-BE49-F238E27FC236}">
                <a16:creationId xmlns:a16="http://schemas.microsoft.com/office/drawing/2014/main" id="{24BBF910-4221-4E5E-BA70-8AE0064A3D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288" y="3429000"/>
            <a:ext cx="3690937" cy="275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a:extLst>
              <a:ext uri="{FF2B5EF4-FFF2-40B4-BE49-F238E27FC236}">
                <a16:creationId xmlns:a16="http://schemas.microsoft.com/office/drawing/2014/main" id="{E2A994A1-3320-4C2C-9E85-C5798247B6FC}"/>
              </a:ext>
            </a:extLst>
          </p:cNvPr>
          <p:cNvCxnSpPr/>
          <p:nvPr/>
        </p:nvCxnSpPr>
        <p:spPr>
          <a:xfrm>
            <a:off x="3459163" y="1585913"/>
            <a:ext cx="1519237"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E2D62C3-B413-47C2-BD60-B43AA3FEC94F}"/>
              </a:ext>
            </a:extLst>
          </p:cNvPr>
          <p:cNvCxnSpPr/>
          <p:nvPr/>
        </p:nvCxnSpPr>
        <p:spPr>
          <a:xfrm flipH="1">
            <a:off x="2473325" y="2379663"/>
            <a:ext cx="157163" cy="85566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16202BB-7E47-46EE-8BB8-488B290B5DD9}"/>
              </a:ext>
            </a:extLst>
          </p:cNvPr>
          <p:cNvCxnSpPr/>
          <p:nvPr/>
        </p:nvCxnSpPr>
        <p:spPr>
          <a:xfrm flipH="1">
            <a:off x="896938" y="1998663"/>
            <a:ext cx="1384300" cy="214471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ular Callout 23">
            <a:extLst>
              <a:ext uri="{FF2B5EF4-FFF2-40B4-BE49-F238E27FC236}">
                <a16:creationId xmlns:a16="http://schemas.microsoft.com/office/drawing/2014/main" id="{BCC15470-84AE-4BBC-AFAE-5B21A473A44F}"/>
              </a:ext>
            </a:extLst>
          </p:cNvPr>
          <p:cNvSpPr/>
          <p:nvPr/>
        </p:nvSpPr>
        <p:spPr>
          <a:xfrm>
            <a:off x="2984500" y="3227388"/>
            <a:ext cx="2136775" cy="703262"/>
          </a:xfrm>
          <a:prstGeom prst="wedgeRoundRectCallout">
            <a:avLst>
              <a:gd name="adj1" fmla="val 52609"/>
              <a:gd name="adj2" fmla="val -118444"/>
              <a:gd name="adj3" fmla="val 16667"/>
            </a:avLst>
          </a:prstGeom>
          <a:solidFill>
            <a:schemeClr val="bg1"/>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a:lstStyle/>
          <a:p>
            <a:pPr>
              <a:spcAft>
                <a:spcPts val="1000"/>
              </a:spcAft>
              <a:defRPr/>
            </a:pPr>
            <a:r>
              <a:rPr lang="en-US" sz="1500" dirty="0">
                <a:solidFill>
                  <a:schemeClr val="tx1"/>
                </a:solidFill>
              </a:rPr>
              <a:t>For check boxes click </a:t>
            </a:r>
            <a:r>
              <a:rPr lang="en-US" sz="1500" b="1" u="sng" dirty="0">
                <a:solidFill>
                  <a:schemeClr val="tx1"/>
                </a:solidFill>
              </a:rPr>
              <a:t>all that apply</a:t>
            </a:r>
            <a:r>
              <a:rPr lang="en-US" sz="1500" b="1" dirty="0">
                <a:solidFill>
                  <a:schemeClr val="tx1"/>
                </a:solidFill>
              </a:rPr>
              <a:t>.</a:t>
            </a:r>
          </a:p>
        </p:txBody>
      </p:sp>
      <p:sp>
        <p:nvSpPr>
          <p:cNvPr id="2" name="Footer Placeholder 1">
            <a:extLst>
              <a:ext uri="{FF2B5EF4-FFF2-40B4-BE49-F238E27FC236}">
                <a16:creationId xmlns:a16="http://schemas.microsoft.com/office/drawing/2014/main" id="{63080483-E58D-47E1-8BB6-1FAC1DB3AF3F}"/>
              </a:ext>
            </a:extLst>
          </p:cNvPr>
          <p:cNvSpPr>
            <a:spLocks noGrp="1"/>
          </p:cNvSpPr>
          <p:nvPr>
            <p:ph type="ftr" sz="quarter" idx="11"/>
          </p:nvPr>
        </p:nvSpPr>
        <p:spPr>
          <a:xfrm>
            <a:off x="762000" y="6494232"/>
            <a:ext cx="5524500" cy="190500"/>
          </a:xfrm>
        </p:spPr>
        <p:txBody>
          <a:bodyPr/>
          <a:lstStyle/>
          <a:p>
            <a:pPr>
              <a:defRPr/>
            </a:pPr>
            <a:r>
              <a:rPr lang="en-US" dirty="0"/>
              <a:t>Quality Guidelines for Medtronic Distributors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a:extLst>
              <a:ext uri="{FF2B5EF4-FFF2-40B4-BE49-F238E27FC236}">
                <a16:creationId xmlns:a16="http://schemas.microsoft.com/office/drawing/2014/main" id="{A770C4B1-A73F-4BBB-9AA9-922D0B86D9E8}"/>
              </a:ext>
            </a:extLst>
          </p:cNvPr>
          <p:cNvSpPr>
            <a:spLocks noGrp="1"/>
          </p:cNvSpPr>
          <p:nvPr>
            <p:ph type="sldNum" sz="quarter" idx="10"/>
          </p:nvPr>
        </p:nvSpPr>
        <p:spPr bwMode="auto">
          <a:xfrm>
            <a:off x="381000" y="6494232"/>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B83336-9107-46A6-A918-6931F4264D28}" type="slidenum">
              <a:rPr lang="en-US" altLang="en-US" smtClean="0"/>
              <a:pPr/>
              <a:t>34</a:t>
            </a:fld>
            <a:endParaRPr lang="en-US" altLang="en-US" dirty="0"/>
          </a:p>
        </p:txBody>
      </p:sp>
      <p:sp>
        <p:nvSpPr>
          <p:cNvPr id="6" name="Title 5">
            <a:extLst>
              <a:ext uri="{FF2B5EF4-FFF2-40B4-BE49-F238E27FC236}">
                <a16:creationId xmlns:a16="http://schemas.microsoft.com/office/drawing/2014/main" id="{ED10B64F-A2FD-4551-B5B5-EC74EF4B7CEE}"/>
              </a:ext>
            </a:extLst>
          </p:cNvPr>
          <p:cNvSpPr>
            <a:spLocks noGrp="1"/>
          </p:cNvSpPr>
          <p:nvPr>
            <p:ph type="title"/>
          </p:nvPr>
        </p:nvSpPr>
        <p:spPr>
          <a:xfrm>
            <a:off x="381000" y="395636"/>
            <a:ext cx="8382000" cy="420687"/>
          </a:xfrm>
        </p:spPr>
        <p:txBody>
          <a:bodyPr/>
          <a:lstStyle/>
          <a:p>
            <a:pPr>
              <a:defRPr/>
            </a:pPr>
            <a:r>
              <a:rPr lang="en-US" sz="2400" dirty="0"/>
              <a:t>Mpxr functionality</a:t>
            </a:r>
          </a:p>
        </p:txBody>
      </p:sp>
      <p:sp>
        <p:nvSpPr>
          <p:cNvPr id="3" name="Rounded Rectangular Callout 2">
            <a:extLst>
              <a:ext uri="{FF2B5EF4-FFF2-40B4-BE49-F238E27FC236}">
                <a16:creationId xmlns:a16="http://schemas.microsoft.com/office/drawing/2014/main" id="{653F3025-DA9F-43AC-8F1D-3FD1F2C8A633}"/>
              </a:ext>
            </a:extLst>
          </p:cNvPr>
          <p:cNvSpPr/>
          <p:nvPr/>
        </p:nvSpPr>
        <p:spPr>
          <a:xfrm>
            <a:off x="230188" y="2035175"/>
            <a:ext cx="1606550" cy="2547938"/>
          </a:xfrm>
          <a:prstGeom prst="wedgeRoundRectCallout">
            <a:avLst>
              <a:gd name="adj1" fmla="val 77829"/>
              <a:gd name="adj2" fmla="val -22311"/>
              <a:gd name="adj3" fmla="val 16667"/>
            </a:avLst>
          </a:prstGeom>
          <a:solidFill>
            <a:schemeClr val="bg1"/>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a:lstStyle/>
          <a:p>
            <a:pPr>
              <a:tabLst>
                <a:tab pos="1809678" algn="l"/>
              </a:tabLst>
              <a:defRPr/>
            </a:pPr>
            <a:r>
              <a:rPr lang="en-US" sz="1500" dirty="0">
                <a:solidFill>
                  <a:schemeClr val="tx1"/>
                </a:solidFill>
              </a:rPr>
              <a:t>Completed sections are marked</a:t>
            </a:r>
            <a:r>
              <a:rPr lang="en-US" sz="1500" dirty="0">
                <a:solidFill>
                  <a:srgbClr val="FF0000"/>
                </a:solidFill>
              </a:rPr>
              <a:t> </a:t>
            </a:r>
            <a:r>
              <a:rPr lang="en-US" sz="1500" dirty="0">
                <a:solidFill>
                  <a:schemeClr val="tx1"/>
                </a:solidFill>
              </a:rPr>
              <a:t>by a </a:t>
            </a:r>
            <a:r>
              <a:rPr lang="en-US" sz="1500" dirty="0">
                <a:solidFill>
                  <a:srgbClr val="FF0000"/>
                </a:solidFill>
              </a:rPr>
              <a:t>green </a:t>
            </a:r>
            <a:r>
              <a:rPr lang="en-US" sz="1500" dirty="0">
                <a:solidFill>
                  <a:schemeClr val="tx1"/>
                </a:solidFill>
              </a:rPr>
              <a:t>check mark in the navigation pane on</a:t>
            </a:r>
          </a:p>
          <a:p>
            <a:pPr>
              <a:spcAft>
                <a:spcPts val="1000"/>
              </a:spcAft>
              <a:tabLst>
                <a:tab pos="1809678" algn="l"/>
              </a:tabLst>
              <a:defRPr/>
            </a:pPr>
            <a:r>
              <a:rPr lang="en-US" sz="1500" dirty="0">
                <a:solidFill>
                  <a:schemeClr val="tx1"/>
                </a:solidFill>
              </a:rPr>
              <a:t>the left side of the application.</a:t>
            </a:r>
            <a:endParaRPr lang="en-US" sz="1500" b="1" i="1" dirty="0">
              <a:solidFill>
                <a:schemeClr val="tx1"/>
              </a:solidFill>
            </a:endParaRPr>
          </a:p>
        </p:txBody>
      </p:sp>
      <p:pic>
        <p:nvPicPr>
          <p:cNvPr id="88069" name="Picture 2">
            <a:extLst>
              <a:ext uri="{FF2B5EF4-FFF2-40B4-BE49-F238E27FC236}">
                <a16:creationId xmlns:a16="http://schemas.microsoft.com/office/drawing/2014/main" id="{EEC56C82-E9BE-4810-95DD-67CB46F8B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1560513"/>
            <a:ext cx="3663950" cy="421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070" name="TextBox 1">
            <a:extLst>
              <a:ext uri="{FF2B5EF4-FFF2-40B4-BE49-F238E27FC236}">
                <a16:creationId xmlns:a16="http://schemas.microsoft.com/office/drawing/2014/main" id="{32F71607-A3C2-48F4-A68A-7C6B0A42A6B4}"/>
              </a:ext>
            </a:extLst>
          </p:cNvPr>
          <p:cNvSpPr txBox="1">
            <a:spLocks noChangeArrowheads="1"/>
          </p:cNvSpPr>
          <p:nvPr/>
        </p:nvSpPr>
        <p:spPr bwMode="auto">
          <a:xfrm>
            <a:off x="2495550" y="1190625"/>
            <a:ext cx="31099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nSpc>
                <a:spcPts val="1588"/>
              </a:lnSpc>
            </a:pPr>
            <a:r>
              <a:rPr lang="en-US" altLang="en-US" sz="2000"/>
              <a:t>Completed Sections:</a:t>
            </a:r>
          </a:p>
        </p:txBody>
      </p:sp>
      <p:sp>
        <p:nvSpPr>
          <p:cNvPr id="2" name="Footer Placeholder 1">
            <a:extLst>
              <a:ext uri="{FF2B5EF4-FFF2-40B4-BE49-F238E27FC236}">
                <a16:creationId xmlns:a16="http://schemas.microsoft.com/office/drawing/2014/main" id="{E9715B84-5F88-4568-8460-F2348113B9A7}"/>
              </a:ext>
            </a:extLst>
          </p:cNvPr>
          <p:cNvSpPr>
            <a:spLocks noGrp="1"/>
          </p:cNvSpPr>
          <p:nvPr>
            <p:ph type="ftr" sz="quarter" idx="11"/>
          </p:nvPr>
        </p:nvSpPr>
        <p:spPr>
          <a:xfrm>
            <a:off x="762000" y="6494232"/>
            <a:ext cx="5524500" cy="190500"/>
          </a:xfrm>
        </p:spPr>
        <p:txBody>
          <a:bodyPr/>
          <a:lstStyle/>
          <a:p>
            <a:pPr>
              <a:defRPr/>
            </a:pPr>
            <a:r>
              <a:rPr lang="en-US" dirty="0"/>
              <a:t>Quality Guidelines for Medtronic Distributors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a:extLst>
              <a:ext uri="{FF2B5EF4-FFF2-40B4-BE49-F238E27FC236}">
                <a16:creationId xmlns:a16="http://schemas.microsoft.com/office/drawing/2014/main" id="{81878950-D94A-4268-B41C-1CCB5931B019}"/>
              </a:ext>
            </a:extLst>
          </p:cNvPr>
          <p:cNvSpPr>
            <a:spLocks noGrp="1"/>
          </p:cNvSpPr>
          <p:nvPr>
            <p:ph type="sldNum" sz="quarter" idx="10"/>
          </p:nvPr>
        </p:nvSpPr>
        <p:spPr bwMode="auto">
          <a:xfrm>
            <a:off x="381000" y="6494232"/>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3E48188-C20B-47FC-B15F-C48D0F6F8921}" type="slidenum">
              <a:rPr lang="en-US" altLang="en-US" smtClean="0"/>
              <a:pPr/>
              <a:t>35</a:t>
            </a:fld>
            <a:endParaRPr lang="en-US" altLang="en-US"/>
          </a:p>
        </p:txBody>
      </p:sp>
      <p:sp>
        <p:nvSpPr>
          <p:cNvPr id="6" name="Title 5">
            <a:extLst>
              <a:ext uri="{FF2B5EF4-FFF2-40B4-BE49-F238E27FC236}">
                <a16:creationId xmlns:a16="http://schemas.microsoft.com/office/drawing/2014/main" id="{68B194BC-2FEF-455A-995A-7DD549D6A1FE}"/>
              </a:ext>
            </a:extLst>
          </p:cNvPr>
          <p:cNvSpPr>
            <a:spLocks noGrp="1"/>
          </p:cNvSpPr>
          <p:nvPr>
            <p:ph type="title"/>
          </p:nvPr>
        </p:nvSpPr>
        <p:spPr>
          <a:xfrm>
            <a:off x="381000" y="350838"/>
            <a:ext cx="8382000" cy="295933"/>
          </a:xfrm>
        </p:spPr>
        <p:txBody>
          <a:bodyPr/>
          <a:lstStyle/>
          <a:p>
            <a:pPr>
              <a:defRPr/>
            </a:pPr>
            <a:r>
              <a:rPr lang="en-US" sz="2400" dirty="0"/>
              <a:t>Mpxr functionality</a:t>
            </a:r>
          </a:p>
        </p:txBody>
      </p:sp>
      <p:sp>
        <p:nvSpPr>
          <p:cNvPr id="3" name="Rounded Rectangular Callout 2">
            <a:extLst>
              <a:ext uri="{FF2B5EF4-FFF2-40B4-BE49-F238E27FC236}">
                <a16:creationId xmlns:a16="http://schemas.microsoft.com/office/drawing/2014/main" id="{A5141CA6-FB29-4D61-A210-FBBA0916352A}"/>
              </a:ext>
            </a:extLst>
          </p:cNvPr>
          <p:cNvSpPr/>
          <p:nvPr/>
        </p:nvSpPr>
        <p:spPr>
          <a:xfrm>
            <a:off x="433388" y="2173288"/>
            <a:ext cx="4087812" cy="2659062"/>
          </a:xfrm>
          <a:prstGeom prst="wedgeRoundRectCallout">
            <a:avLst>
              <a:gd name="adj1" fmla="val 76090"/>
              <a:gd name="adj2" fmla="val -31060"/>
              <a:gd name="adj3" fmla="val 16667"/>
            </a:avLst>
          </a:prstGeom>
          <a:solidFill>
            <a:schemeClr val="bg1"/>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a:lstStyle/>
          <a:p>
            <a:pPr marL="47623">
              <a:spcAft>
                <a:spcPts val="1000"/>
              </a:spcAft>
              <a:tabLst>
                <a:tab pos="2619270" algn="l"/>
              </a:tabLst>
              <a:defRPr/>
            </a:pPr>
            <a:r>
              <a:rPr lang="en-US" sz="1500" dirty="0">
                <a:solidFill>
                  <a:schemeClr val="tx1"/>
                </a:solidFill>
              </a:rPr>
              <a:t>Information </a:t>
            </a:r>
            <a:r>
              <a:rPr lang="en-US" sz="1500" dirty="0">
                <a:solidFill>
                  <a:srgbClr val="FF0000"/>
                </a:solidFill>
              </a:rPr>
              <a:t>can be pre-populated </a:t>
            </a:r>
            <a:r>
              <a:rPr lang="en-US" sz="1500" dirty="0">
                <a:solidFill>
                  <a:schemeClr val="tx1"/>
                </a:solidFill>
              </a:rPr>
              <a:t>with a registered </a:t>
            </a:r>
            <a:r>
              <a:rPr lang="en-US" sz="1500" b="1" dirty="0">
                <a:solidFill>
                  <a:schemeClr val="tx1"/>
                </a:solidFill>
              </a:rPr>
              <a:t>Serial Number</a:t>
            </a:r>
            <a:r>
              <a:rPr lang="en-US" sz="1500" dirty="0">
                <a:solidFill>
                  <a:schemeClr val="tx1"/>
                </a:solidFill>
              </a:rPr>
              <a:t>.  </a:t>
            </a:r>
          </a:p>
          <a:p>
            <a:pPr marL="47623">
              <a:spcAft>
                <a:spcPts val="1000"/>
              </a:spcAft>
              <a:tabLst>
                <a:tab pos="2619270" algn="l"/>
              </a:tabLst>
              <a:defRPr/>
            </a:pPr>
            <a:r>
              <a:rPr lang="en-US" sz="1500" dirty="0">
                <a:solidFill>
                  <a:schemeClr val="tx1"/>
                </a:solidFill>
              </a:rPr>
              <a:t>Enter </a:t>
            </a:r>
            <a:r>
              <a:rPr lang="en-US" sz="1500" b="1" dirty="0">
                <a:solidFill>
                  <a:schemeClr val="tx1"/>
                </a:solidFill>
              </a:rPr>
              <a:t>Serial Number</a:t>
            </a:r>
            <a:r>
              <a:rPr lang="en-US" sz="1500" dirty="0">
                <a:solidFill>
                  <a:schemeClr val="tx1"/>
                </a:solidFill>
              </a:rPr>
              <a:t>, select </a:t>
            </a:r>
            <a:r>
              <a:rPr lang="en-US" sz="1500" b="1" dirty="0">
                <a:solidFill>
                  <a:schemeClr val="tx1"/>
                </a:solidFill>
              </a:rPr>
              <a:t>Go </a:t>
            </a:r>
            <a:r>
              <a:rPr lang="en-US" sz="1500" dirty="0">
                <a:solidFill>
                  <a:schemeClr val="tx1"/>
                </a:solidFill>
              </a:rPr>
              <a:t>button.</a:t>
            </a:r>
          </a:p>
          <a:p>
            <a:pPr marL="47623">
              <a:spcAft>
                <a:spcPts val="1000"/>
              </a:spcAft>
              <a:tabLst>
                <a:tab pos="2619270" algn="l"/>
              </a:tabLst>
              <a:defRPr/>
            </a:pPr>
            <a:r>
              <a:rPr lang="en-US" sz="1500" dirty="0">
                <a:solidFill>
                  <a:schemeClr val="tx1"/>
                </a:solidFill>
              </a:rPr>
              <a:t>Select the </a:t>
            </a:r>
            <a:r>
              <a:rPr lang="en-US" sz="1500" b="1" dirty="0">
                <a:solidFill>
                  <a:schemeClr val="tx1"/>
                </a:solidFill>
              </a:rPr>
              <a:t>product(s) </a:t>
            </a:r>
            <a:r>
              <a:rPr lang="en-US" sz="1500" dirty="0">
                <a:solidFill>
                  <a:schemeClr val="tx1"/>
                </a:solidFill>
              </a:rPr>
              <a:t>associated with the event.</a:t>
            </a:r>
          </a:p>
          <a:p>
            <a:pPr marL="47623">
              <a:tabLst>
                <a:tab pos="2619270" algn="l"/>
              </a:tabLst>
              <a:defRPr/>
            </a:pPr>
            <a:r>
              <a:rPr lang="en-US" sz="1500" dirty="0">
                <a:solidFill>
                  <a:schemeClr val="tx1"/>
                </a:solidFill>
              </a:rPr>
              <a:t>If the registered serial number </a:t>
            </a:r>
            <a:r>
              <a:rPr lang="en-US" sz="1500" dirty="0">
                <a:solidFill>
                  <a:srgbClr val="FF0000"/>
                </a:solidFill>
              </a:rPr>
              <a:t>is not available, </a:t>
            </a:r>
            <a:r>
              <a:rPr lang="en-US" sz="1500" dirty="0">
                <a:solidFill>
                  <a:schemeClr val="tx1"/>
                </a:solidFill>
              </a:rPr>
              <a:t>the </a:t>
            </a:r>
            <a:r>
              <a:rPr lang="en-US" sz="1500" b="1" dirty="0">
                <a:solidFill>
                  <a:schemeClr val="tx1"/>
                </a:solidFill>
              </a:rPr>
              <a:t>Product Information</a:t>
            </a:r>
            <a:r>
              <a:rPr lang="en-US" sz="1500" dirty="0">
                <a:solidFill>
                  <a:schemeClr val="tx1"/>
                </a:solidFill>
              </a:rPr>
              <a:t> </a:t>
            </a:r>
            <a:r>
              <a:rPr lang="en-US" sz="1500" dirty="0">
                <a:solidFill>
                  <a:srgbClr val="FF0000"/>
                </a:solidFill>
              </a:rPr>
              <a:t>can be entered </a:t>
            </a:r>
            <a:r>
              <a:rPr lang="en-US" sz="1500" dirty="0">
                <a:solidFill>
                  <a:schemeClr val="tx1"/>
                </a:solidFill>
              </a:rPr>
              <a:t>manually.</a:t>
            </a:r>
          </a:p>
        </p:txBody>
      </p:sp>
      <p:cxnSp>
        <p:nvCxnSpPr>
          <p:cNvPr id="12" name="Straight Arrow Connector 11">
            <a:extLst>
              <a:ext uri="{FF2B5EF4-FFF2-40B4-BE49-F238E27FC236}">
                <a16:creationId xmlns:a16="http://schemas.microsoft.com/office/drawing/2014/main" id="{9B1A46AD-60C9-4258-9FAE-E3E124CDBFE0}"/>
              </a:ext>
            </a:extLst>
          </p:cNvPr>
          <p:cNvCxnSpPr/>
          <p:nvPr/>
        </p:nvCxnSpPr>
        <p:spPr>
          <a:xfrm>
            <a:off x="4092575" y="2463800"/>
            <a:ext cx="1481138"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89094" name="Picture 2">
            <a:extLst>
              <a:ext uri="{FF2B5EF4-FFF2-40B4-BE49-F238E27FC236}">
                <a16:creationId xmlns:a16="http://schemas.microsoft.com/office/drawing/2014/main" id="{B81C4574-A161-4B97-B011-0A4DC8009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3713" y="1900238"/>
            <a:ext cx="2563812" cy="257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320C4385-C114-412E-857F-6CE112E75D70}"/>
              </a:ext>
            </a:extLst>
          </p:cNvPr>
          <p:cNvSpPr txBox="1"/>
          <p:nvPr/>
        </p:nvSpPr>
        <p:spPr>
          <a:xfrm>
            <a:off x="392113" y="1247775"/>
            <a:ext cx="6073775" cy="450850"/>
          </a:xfrm>
          <a:prstGeom prst="rect">
            <a:avLst/>
          </a:prstGeom>
          <a:noFill/>
        </p:spPr>
        <p:txBody>
          <a:bodyPr>
            <a:spAutoFit/>
          </a:bodyPr>
          <a:lstStyle/>
          <a:p>
            <a:pPr>
              <a:defRPr/>
            </a:pPr>
            <a:r>
              <a:rPr lang="en-US" sz="2333" dirty="0"/>
              <a:t>Pre-populate Patient and HCP Information</a:t>
            </a:r>
          </a:p>
        </p:txBody>
      </p:sp>
      <p:cxnSp>
        <p:nvCxnSpPr>
          <p:cNvPr id="17" name="Straight Arrow Connector 16">
            <a:extLst>
              <a:ext uri="{FF2B5EF4-FFF2-40B4-BE49-F238E27FC236}">
                <a16:creationId xmlns:a16="http://schemas.microsoft.com/office/drawing/2014/main" id="{5EF6897D-8911-441B-82C5-9995ECFA639E}"/>
              </a:ext>
            </a:extLst>
          </p:cNvPr>
          <p:cNvCxnSpPr/>
          <p:nvPr/>
        </p:nvCxnSpPr>
        <p:spPr>
          <a:xfrm flipV="1">
            <a:off x="3689350" y="3340100"/>
            <a:ext cx="1884363" cy="32543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C01BFEBF-3BC2-4426-8EBC-778620C6F144}"/>
              </a:ext>
            </a:extLst>
          </p:cNvPr>
          <p:cNvSpPr>
            <a:spLocks noGrp="1"/>
          </p:cNvSpPr>
          <p:nvPr>
            <p:ph type="ftr" sz="quarter" idx="11"/>
          </p:nvPr>
        </p:nvSpPr>
        <p:spPr>
          <a:xfrm>
            <a:off x="762000" y="6494232"/>
            <a:ext cx="5524500" cy="190500"/>
          </a:xfrm>
        </p:spPr>
        <p:txBody>
          <a:bodyPr/>
          <a:lstStyle/>
          <a:p>
            <a:pPr>
              <a:defRPr/>
            </a:pPr>
            <a:r>
              <a:rPr lang="en-US"/>
              <a:t>Quality Guidelines for Medtronic Distributors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a:extLst>
              <a:ext uri="{FF2B5EF4-FFF2-40B4-BE49-F238E27FC236}">
                <a16:creationId xmlns:a16="http://schemas.microsoft.com/office/drawing/2014/main" id="{7BEAC94D-3E67-485A-9C5E-20CEFCA10DC7}"/>
              </a:ext>
            </a:extLst>
          </p:cNvPr>
          <p:cNvSpPr>
            <a:spLocks noGrp="1"/>
          </p:cNvSpPr>
          <p:nvPr>
            <p:ph type="sldNum" sz="quarter" idx="10"/>
          </p:nvPr>
        </p:nvSpPr>
        <p:spPr bwMode="auto">
          <a:xfrm>
            <a:off x="381000" y="6497340"/>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9457C2-9D74-442F-AE02-D64EEC00981C}" type="slidenum">
              <a:rPr lang="en-US" altLang="en-US" smtClean="0"/>
              <a:pPr/>
              <a:t>36</a:t>
            </a:fld>
            <a:endParaRPr lang="en-US" altLang="en-US" dirty="0"/>
          </a:p>
        </p:txBody>
      </p:sp>
      <p:sp>
        <p:nvSpPr>
          <p:cNvPr id="6" name="Title 5">
            <a:extLst>
              <a:ext uri="{FF2B5EF4-FFF2-40B4-BE49-F238E27FC236}">
                <a16:creationId xmlns:a16="http://schemas.microsoft.com/office/drawing/2014/main" id="{ADE58DF8-48CB-4A22-B804-E28A8B133648}"/>
              </a:ext>
            </a:extLst>
          </p:cNvPr>
          <p:cNvSpPr>
            <a:spLocks noGrp="1"/>
          </p:cNvSpPr>
          <p:nvPr>
            <p:ph type="title"/>
          </p:nvPr>
        </p:nvSpPr>
        <p:spPr>
          <a:xfrm>
            <a:off x="439738" y="363538"/>
            <a:ext cx="8382000" cy="252413"/>
          </a:xfrm>
        </p:spPr>
        <p:txBody>
          <a:bodyPr/>
          <a:lstStyle/>
          <a:p>
            <a:pPr>
              <a:defRPr/>
            </a:pPr>
            <a:r>
              <a:rPr lang="en-US" sz="2400" dirty="0"/>
              <a:t>Mpxr functionality</a:t>
            </a:r>
          </a:p>
        </p:txBody>
      </p:sp>
      <p:sp>
        <p:nvSpPr>
          <p:cNvPr id="3" name="Rounded Rectangular Callout 2">
            <a:extLst>
              <a:ext uri="{FF2B5EF4-FFF2-40B4-BE49-F238E27FC236}">
                <a16:creationId xmlns:a16="http://schemas.microsoft.com/office/drawing/2014/main" id="{D607AE72-7F06-400B-961E-806C72EF8BC6}"/>
              </a:ext>
            </a:extLst>
          </p:cNvPr>
          <p:cNvSpPr/>
          <p:nvPr/>
        </p:nvSpPr>
        <p:spPr>
          <a:xfrm>
            <a:off x="187325" y="1011238"/>
            <a:ext cx="4086225" cy="2735262"/>
          </a:xfrm>
          <a:prstGeom prst="wedgeRoundRectCallout">
            <a:avLst>
              <a:gd name="adj1" fmla="val 47993"/>
              <a:gd name="adj2" fmla="val -18895"/>
              <a:gd name="adj3" fmla="val 16667"/>
            </a:avLst>
          </a:prstGeom>
          <a:solidFill>
            <a:schemeClr val="bg1"/>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a:lstStyle/>
          <a:p>
            <a:pPr>
              <a:spcAft>
                <a:spcPts val="1000"/>
              </a:spcAft>
              <a:defRPr/>
            </a:pPr>
            <a:r>
              <a:rPr lang="en-US" sz="1500" dirty="0">
                <a:solidFill>
                  <a:schemeClr val="tx1"/>
                </a:solidFill>
              </a:rPr>
              <a:t>Document-type attachments can only be added via your laptop.  Photos can be added via all devices.</a:t>
            </a:r>
          </a:p>
          <a:p>
            <a:pPr>
              <a:spcAft>
                <a:spcPts val="1000"/>
              </a:spcAft>
              <a:defRPr/>
            </a:pPr>
            <a:r>
              <a:rPr lang="en-US" sz="1500" dirty="0">
                <a:solidFill>
                  <a:schemeClr val="tx1"/>
                </a:solidFill>
              </a:rPr>
              <a:t>Click </a:t>
            </a:r>
            <a:r>
              <a:rPr lang="en-US" sz="1500" b="1" dirty="0">
                <a:solidFill>
                  <a:schemeClr val="tx1"/>
                </a:solidFill>
              </a:rPr>
              <a:t>Browse </a:t>
            </a:r>
            <a:r>
              <a:rPr lang="en-US" sz="1500" dirty="0">
                <a:solidFill>
                  <a:schemeClr val="tx1"/>
                </a:solidFill>
              </a:rPr>
              <a:t>button to select </a:t>
            </a:r>
            <a:r>
              <a:rPr lang="en-US" sz="1500" dirty="0">
                <a:solidFill>
                  <a:srgbClr val="FF0000"/>
                </a:solidFill>
              </a:rPr>
              <a:t>the</a:t>
            </a:r>
            <a:r>
              <a:rPr lang="en-US" sz="1500" dirty="0">
                <a:solidFill>
                  <a:schemeClr val="tx1"/>
                </a:solidFill>
              </a:rPr>
              <a:t> file </a:t>
            </a:r>
            <a:r>
              <a:rPr lang="en-US" sz="1500" dirty="0">
                <a:solidFill>
                  <a:srgbClr val="FF0000"/>
                </a:solidFill>
              </a:rPr>
              <a:t>to be attached </a:t>
            </a:r>
            <a:r>
              <a:rPr lang="en-US" sz="1500" dirty="0">
                <a:solidFill>
                  <a:schemeClr val="tx1"/>
                </a:solidFill>
              </a:rPr>
              <a:t>(multiple files </a:t>
            </a:r>
            <a:r>
              <a:rPr lang="en-US" sz="1500" dirty="0">
                <a:solidFill>
                  <a:srgbClr val="FF0000"/>
                </a:solidFill>
              </a:rPr>
              <a:t>can be attached at once</a:t>
            </a:r>
            <a:r>
              <a:rPr lang="en-US" sz="1500" dirty="0">
                <a:solidFill>
                  <a:schemeClr val="tx1"/>
                </a:solidFill>
              </a:rPr>
              <a:t>).</a:t>
            </a:r>
          </a:p>
          <a:p>
            <a:pPr>
              <a:defRPr/>
            </a:pPr>
            <a:r>
              <a:rPr lang="en-US" sz="1500" dirty="0">
                <a:solidFill>
                  <a:schemeClr val="tx1"/>
                </a:solidFill>
              </a:rPr>
              <a:t>Click </a:t>
            </a:r>
            <a:r>
              <a:rPr lang="en-US" sz="1500" b="1" dirty="0">
                <a:solidFill>
                  <a:schemeClr val="tx1"/>
                </a:solidFill>
              </a:rPr>
              <a:t>Upload </a:t>
            </a:r>
            <a:r>
              <a:rPr lang="en-US" sz="1500" dirty="0">
                <a:solidFill>
                  <a:schemeClr val="tx1"/>
                </a:solidFill>
              </a:rPr>
              <a:t>button.</a:t>
            </a:r>
          </a:p>
          <a:p>
            <a:pPr>
              <a:defRPr/>
            </a:pPr>
            <a:endParaRPr lang="en-US" sz="1500" dirty="0">
              <a:solidFill>
                <a:schemeClr val="tx1"/>
              </a:solidFill>
            </a:endParaRPr>
          </a:p>
          <a:p>
            <a:pPr>
              <a:defRPr/>
            </a:pPr>
            <a:r>
              <a:rPr lang="en-US" sz="1500" b="1" dirty="0">
                <a:solidFill>
                  <a:schemeClr val="tx1"/>
                </a:solidFill>
              </a:rPr>
              <a:t>View</a:t>
            </a:r>
            <a:r>
              <a:rPr lang="en-US" sz="1500" dirty="0">
                <a:solidFill>
                  <a:schemeClr val="tx1"/>
                </a:solidFill>
              </a:rPr>
              <a:t> or </a:t>
            </a:r>
            <a:r>
              <a:rPr lang="en-US" sz="1500" b="1" dirty="0">
                <a:solidFill>
                  <a:schemeClr val="tx1"/>
                </a:solidFill>
              </a:rPr>
              <a:t>Remove</a:t>
            </a:r>
            <a:r>
              <a:rPr lang="en-US" sz="1500" dirty="0">
                <a:solidFill>
                  <a:schemeClr val="tx1"/>
                </a:solidFill>
              </a:rPr>
              <a:t> the attachment or Browse to add more attachments.</a:t>
            </a:r>
          </a:p>
        </p:txBody>
      </p:sp>
      <p:pic>
        <p:nvPicPr>
          <p:cNvPr id="90117" name="Picture 2">
            <a:extLst>
              <a:ext uri="{FF2B5EF4-FFF2-40B4-BE49-F238E27FC236}">
                <a16:creationId xmlns:a16="http://schemas.microsoft.com/office/drawing/2014/main" id="{D1359981-14FB-42EE-AF5D-BD149CAF5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0738" y="1011238"/>
            <a:ext cx="395287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118" name="Picture 3">
            <a:extLst>
              <a:ext uri="{FF2B5EF4-FFF2-40B4-BE49-F238E27FC236}">
                <a16:creationId xmlns:a16="http://schemas.microsoft.com/office/drawing/2014/main" id="{78E7236A-4A37-4FF2-B5BF-13334CE87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850" y="4060825"/>
            <a:ext cx="2039938" cy="169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119" name="Picture 4">
            <a:extLst>
              <a:ext uri="{FF2B5EF4-FFF2-40B4-BE49-F238E27FC236}">
                <a16:creationId xmlns:a16="http://schemas.microsoft.com/office/drawing/2014/main" id="{5D0C6574-1E73-40E9-BA52-C08302224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3" y="4281488"/>
            <a:ext cx="3492500" cy="173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a:extLst>
              <a:ext uri="{FF2B5EF4-FFF2-40B4-BE49-F238E27FC236}">
                <a16:creationId xmlns:a16="http://schemas.microsoft.com/office/drawing/2014/main" id="{E7737527-4236-47AE-B7C7-33D91E337CC1}"/>
              </a:ext>
            </a:extLst>
          </p:cNvPr>
          <p:cNvCxnSpPr/>
          <p:nvPr/>
        </p:nvCxnSpPr>
        <p:spPr>
          <a:xfrm>
            <a:off x="3444875" y="2335213"/>
            <a:ext cx="1387475" cy="10048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7AACA33-4447-489B-A384-C2C4C706ACCA}"/>
              </a:ext>
            </a:extLst>
          </p:cNvPr>
          <p:cNvCxnSpPr/>
          <p:nvPr/>
        </p:nvCxnSpPr>
        <p:spPr>
          <a:xfrm>
            <a:off x="2060575" y="2938463"/>
            <a:ext cx="3051175" cy="268605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56A6A01-AC6E-48ED-B43D-B515DFE94BFE}"/>
              </a:ext>
            </a:extLst>
          </p:cNvPr>
          <p:cNvCxnSpPr/>
          <p:nvPr/>
        </p:nvCxnSpPr>
        <p:spPr>
          <a:xfrm>
            <a:off x="1201738" y="3486150"/>
            <a:ext cx="1228725" cy="114776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E5755FF-31FD-44B0-902E-BC398C4607E0}"/>
              </a:ext>
            </a:extLst>
          </p:cNvPr>
          <p:cNvSpPr>
            <a:spLocks noGrp="1"/>
          </p:cNvSpPr>
          <p:nvPr>
            <p:ph type="ftr" sz="quarter" idx="11"/>
          </p:nvPr>
        </p:nvSpPr>
        <p:spPr>
          <a:xfrm>
            <a:off x="823912" y="6502472"/>
            <a:ext cx="5524500" cy="190500"/>
          </a:xfrm>
        </p:spPr>
        <p:txBody>
          <a:bodyPr/>
          <a:lstStyle/>
          <a:p>
            <a:pPr>
              <a:defRPr/>
            </a:pPr>
            <a:r>
              <a:rPr lang="en-US" dirty="0"/>
              <a:t>Quality Guidelines for Medtronic Distributors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a:extLst>
              <a:ext uri="{FF2B5EF4-FFF2-40B4-BE49-F238E27FC236}">
                <a16:creationId xmlns:a16="http://schemas.microsoft.com/office/drawing/2014/main" id="{21F7087A-EF95-427E-8DF5-DB227D8BE506}"/>
              </a:ext>
            </a:extLst>
          </p:cNvPr>
          <p:cNvSpPr>
            <a:spLocks noGrp="1"/>
          </p:cNvSpPr>
          <p:nvPr>
            <p:ph type="sldNum" sz="quarter" idx="10"/>
          </p:nvPr>
        </p:nvSpPr>
        <p:spPr bwMode="auto">
          <a:xfrm>
            <a:off x="381000" y="6497340"/>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3E46886-17FD-446C-AF1A-5E0382B5A0D0}" type="slidenum">
              <a:rPr lang="en-US" altLang="en-US" smtClean="0"/>
              <a:pPr/>
              <a:t>37</a:t>
            </a:fld>
            <a:endParaRPr lang="en-US" altLang="en-US" dirty="0"/>
          </a:p>
        </p:txBody>
      </p:sp>
      <p:sp>
        <p:nvSpPr>
          <p:cNvPr id="6" name="Title 5">
            <a:extLst>
              <a:ext uri="{FF2B5EF4-FFF2-40B4-BE49-F238E27FC236}">
                <a16:creationId xmlns:a16="http://schemas.microsoft.com/office/drawing/2014/main" id="{E15FEFC3-1217-46B2-98D7-AA172360845E}"/>
              </a:ext>
            </a:extLst>
          </p:cNvPr>
          <p:cNvSpPr>
            <a:spLocks noGrp="1"/>
          </p:cNvSpPr>
          <p:nvPr>
            <p:ph type="title"/>
          </p:nvPr>
        </p:nvSpPr>
        <p:spPr>
          <a:xfrm>
            <a:off x="381000" y="350838"/>
            <a:ext cx="8382000" cy="308381"/>
          </a:xfrm>
        </p:spPr>
        <p:txBody>
          <a:bodyPr/>
          <a:lstStyle/>
          <a:p>
            <a:pPr>
              <a:defRPr/>
            </a:pPr>
            <a:r>
              <a:rPr lang="en-US" sz="2400" dirty="0"/>
              <a:t>Mpxr functionality</a:t>
            </a:r>
          </a:p>
        </p:txBody>
      </p:sp>
      <p:pic>
        <p:nvPicPr>
          <p:cNvPr id="91140" name="Picture 2">
            <a:extLst>
              <a:ext uri="{FF2B5EF4-FFF2-40B4-BE49-F238E27FC236}">
                <a16:creationId xmlns:a16="http://schemas.microsoft.com/office/drawing/2014/main" id="{B495D46A-9C23-4FD3-AFAC-04F282CC6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513" y="1103313"/>
            <a:ext cx="6515100" cy="446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a:extLst>
              <a:ext uri="{FF2B5EF4-FFF2-40B4-BE49-F238E27FC236}">
                <a16:creationId xmlns:a16="http://schemas.microsoft.com/office/drawing/2014/main" id="{2F443590-ED4B-4AE0-864A-FCBAEEEE7DEB}"/>
              </a:ext>
            </a:extLst>
          </p:cNvPr>
          <p:cNvSpPr/>
          <p:nvPr/>
        </p:nvSpPr>
        <p:spPr>
          <a:xfrm>
            <a:off x="325438" y="1103313"/>
            <a:ext cx="1898650" cy="4460875"/>
          </a:xfrm>
          <a:prstGeom prst="wedgeRoundRectCallout">
            <a:avLst>
              <a:gd name="adj1" fmla="val 73618"/>
              <a:gd name="adj2" fmla="val 18114"/>
              <a:gd name="adj3" fmla="val 16667"/>
            </a:avLst>
          </a:prstGeom>
          <a:solidFill>
            <a:schemeClr val="bg1"/>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a:lstStyle/>
          <a:p>
            <a:pPr>
              <a:spcAft>
                <a:spcPts val="1000"/>
              </a:spcAft>
              <a:defRPr/>
            </a:pPr>
            <a:r>
              <a:rPr lang="en-US" sz="1500" dirty="0">
                <a:solidFill>
                  <a:schemeClr val="tx1"/>
                </a:solidFill>
              </a:rPr>
              <a:t>Click </a:t>
            </a:r>
            <a:r>
              <a:rPr lang="en-US" sz="1500" b="1" dirty="0">
                <a:solidFill>
                  <a:schemeClr val="tx1"/>
                </a:solidFill>
              </a:rPr>
              <a:t>Review / Submit </a:t>
            </a:r>
            <a:r>
              <a:rPr lang="en-US" sz="1500" dirty="0">
                <a:solidFill>
                  <a:schemeClr val="tx1"/>
                </a:solidFill>
              </a:rPr>
              <a:t>to review the report and submit it.</a:t>
            </a:r>
          </a:p>
          <a:p>
            <a:pPr>
              <a:spcAft>
                <a:spcPts val="1000"/>
              </a:spcAft>
              <a:defRPr/>
            </a:pPr>
            <a:r>
              <a:rPr lang="en-US" sz="1500" b="1" i="1" dirty="0">
                <a:solidFill>
                  <a:schemeClr val="tx1"/>
                </a:solidFill>
              </a:rPr>
              <a:t>Print a copy </a:t>
            </a:r>
            <a:r>
              <a:rPr lang="en-US" sz="1500" dirty="0">
                <a:solidFill>
                  <a:schemeClr val="tx1"/>
                </a:solidFill>
              </a:rPr>
              <a:t>of the report from your laptop </a:t>
            </a:r>
            <a:r>
              <a:rPr lang="en-US" sz="1500" b="1" i="1" dirty="0">
                <a:solidFill>
                  <a:schemeClr val="tx1"/>
                </a:solidFill>
              </a:rPr>
              <a:t>or write down the mPXR number if using a tablet/phone on the packing slip </a:t>
            </a:r>
            <a:r>
              <a:rPr lang="en-US" sz="1500" dirty="0">
                <a:solidFill>
                  <a:schemeClr val="tx1"/>
                </a:solidFill>
              </a:rPr>
              <a:t>Include </a:t>
            </a:r>
            <a:r>
              <a:rPr lang="en-US" sz="1500" dirty="0">
                <a:solidFill>
                  <a:srgbClr val="FF0000"/>
                </a:solidFill>
              </a:rPr>
              <a:t>the packing slip with the product</a:t>
            </a:r>
            <a:r>
              <a:rPr lang="en-US" sz="1500" dirty="0">
                <a:solidFill>
                  <a:schemeClr val="tx1"/>
                </a:solidFill>
              </a:rPr>
              <a:t> in the return mailer kit.</a:t>
            </a:r>
          </a:p>
        </p:txBody>
      </p:sp>
      <p:sp>
        <p:nvSpPr>
          <p:cNvPr id="2" name="Footer Placeholder 1">
            <a:extLst>
              <a:ext uri="{FF2B5EF4-FFF2-40B4-BE49-F238E27FC236}">
                <a16:creationId xmlns:a16="http://schemas.microsoft.com/office/drawing/2014/main" id="{C5F5E353-B89B-40FB-B043-5F5FD451F41C}"/>
              </a:ext>
            </a:extLst>
          </p:cNvPr>
          <p:cNvSpPr>
            <a:spLocks noGrp="1"/>
          </p:cNvSpPr>
          <p:nvPr>
            <p:ph type="ftr" sz="quarter" idx="11"/>
          </p:nvPr>
        </p:nvSpPr>
        <p:spPr>
          <a:xfrm>
            <a:off x="762000" y="6497340"/>
            <a:ext cx="5524500" cy="190500"/>
          </a:xfrm>
        </p:spPr>
        <p:txBody>
          <a:bodyPr/>
          <a:lstStyle/>
          <a:p>
            <a:pPr>
              <a:defRPr/>
            </a:pPr>
            <a:r>
              <a:rPr lang="en-US" dirty="0"/>
              <a:t>Quality Guidelines for Medtronic Distributors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Text Placeholder 2"/>
          <p:cNvSpPr>
            <a:spLocks noGrp="1"/>
          </p:cNvSpPr>
          <p:nvPr>
            <p:ph type="body" sz="quarter" idx="10"/>
          </p:nvPr>
        </p:nvSpPr>
        <p:spPr>
          <a:xfrm>
            <a:off x="2876549" y="2924174"/>
            <a:ext cx="3390901" cy="504826"/>
          </a:xfrm>
        </p:spPr>
        <p:txBody>
          <a:bodyPr>
            <a:normAutofit/>
          </a:bodyPr>
          <a:lstStyle/>
          <a:p>
            <a:r>
              <a:rPr lang="en-US" dirty="0"/>
              <a:t>Thank you!</a:t>
            </a:r>
          </a:p>
        </p:txBody>
      </p:sp>
    </p:spTree>
    <p:extLst>
      <p:ext uri="{BB962C8B-B14F-4D97-AF65-F5344CB8AC3E}">
        <p14:creationId xmlns:p14="http://schemas.microsoft.com/office/powerpoint/2010/main" val="169844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B8EF5-DDE5-4D53-AEC7-F0F1ED457245}"/>
              </a:ext>
            </a:extLst>
          </p:cNvPr>
          <p:cNvSpPr>
            <a:spLocks noGrp="1"/>
          </p:cNvSpPr>
          <p:nvPr>
            <p:ph type="title"/>
          </p:nvPr>
        </p:nvSpPr>
        <p:spPr>
          <a:xfrm>
            <a:off x="241300" y="333375"/>
            <a:ext cx="8382000" cy="266700"/>
          </a:xfrm>
        </p:spPr>
        <p:txBody>
          <a:bodyPr/>
          <a:lstStyle/>
          <a:p>
            <a:pPr>
              <a:defRPr/>
            </a:pPr>
            <a:r>
              <a:rPr lang="en-US" dirty="0"/>
              <a:t>Product complaint handling</a:t>
            </a:r>
            <a:endParaRPr lang="nl-NL" dirty="0"/>
          </a:p>
        </p:txBody>
      </p:sp>
      <p:sp>
        <p:nvSpPr>
          <p:cNvPr id="3" name="Text Placeholder 2">
            <a:extLst>
              <a:ext uri="{FF2B5EF4-FFF2-40B4-BE49-F238E27FC236}">
                <a16:creationId xmlns:a16="http://schemas.microsoft.com/office/drawing/2014/main" id="{593970E3-4AAE-4C52-BFD7-98CE8DF1F31A}"/>
              </a:ext>
            </a:extLst>
          </p:cNvPr>
          <p:cNvSpPr>
            <a:spLocks noGrp="1"/>
          </p:cNvSpPr>
          <p:nvPr>
            <p:ph type="body" sz="quarter" idx="12"/>
          </p:nvPr>
        </p:nvSpPr>
        <p:spPr>
          <a:xfrm>
            <a:off x="241300" y="614020"/>
            <a:ext cx="8437562" cy="266700"/>
          </a:xfrm>
        </p:spPr>
        <p:txBody>
          <a:bodyPr/>
          <a:lstStyle/>
          <a:p>
            <a:pPr>
              <a:defRPr/>
            </a:pPr>
            <a:r>
              <a:rPr lang="en-US" dirty="0"/>
              <a:t>General concepts</a:t>
            </a:r>
          </a:p>
          <a:p>
            <a:pPr>
              <a:defRPr/>
            </a:pPr>
            <a:endParaRPr lang="nl-NL" dirty="0"/>
          </a:p>
        </p:txBody>
      </p:sp>
      <p:sp>
        <p:nvSpPr>
          <p:cNvPr id="50180" name="Slide Number Placeholder 4">
            <a:extLst>
              <a:ext uri="{FF2B5EF4-FFF2-40B4-BE49-F238E27FC236}">
                <a16:creationId xmlns:a16="http://schemas.microsoft.com/office/drawing/2014/main" id="{5548D7C9-6D29-4EED-A5DE-571C50B07DFD}"/>
              </a:ext>
            </a:extLst>
          </p:cNvPr>
          <p:cNvSpPr>
            <a:spLocks noGrp="1"/>
          </p:cNvSpPr>
          <p:nvPr>
            <p:ph type="sldNum" sz="quarter" idx="13"/>
          </p:nvPr>
        </p:nvSpPr>
        <p:spPr bwMode="auto">
          <a:xfrm>
            <a:off x="377825" y="6492875"/>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D74EAE9-7A60-487B-AE0F-4309F3E0A028}" type="slidenum">
              <a:rPr lang="en-US" altLang="nl-NL" smtClean="0"/>
              <a:pPr/>
              <a:t>4</a:t>
            </a:fld>
            <a:endParaRPr lang="en-US" altLang="nl-NL"/>
          </a:p>
        </p:txBody>
      </p:sp>
      <p:sp>
        <p:nvSpPr>
          <p:cNvPr id="50181" name="Footer Placeholder 5">
            <a:extLst>
              <a:ext uri="{FF2B5EF4-FFF2-40B4-BE49-F238E27FC236}">
                <a16:creationId xmlns:a16="http://schemas.microsoft.com/office/drawing/2014/main" id="{A7CFC886-ED4F-447B-8267-61559B718BAC}"/>
              </a:ext>
            </a:extLst>
          </p:cNvPr>
          <p:cNvSpPr>
            <a:spLocks noGrp="1"/>
          </p:cNvSpPr>
          <p:nvPr>
            <p:ph type="ftr" sz="quarter" idx="14"/>
          </p:nvPr>
        </p:nvSpPr>
        <p:spPr bwMode="auto">
          <a:xfrm>
            <a:off x="744480" y="6492875"/>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455613" fontAlgn="base">
              <a:spcBef>
                <a:spcPct val="0"/>
              </a:spcBef>
              <a:spcAft>
                <a:spcPct val="0"/>
              </a:spcAft>
            </a:pPr>
            <a:r>
              <a:rPr lang="en-US" altLang="nl-NL">
                <a:solidFill>
                  <a:schemeClr val="bg1"/>
                </a:solidFill>
                <a:latin typeface="Effra" panose="020B0603020203020204" pitchFamily="34" charset="0"/>
                <a:cs typeface="Arial" panose="020B0604020202020204" pitchFamily="34" charset="0"/>
              </a:rPr>
              <a:t>Quality Guidelines for Medtronic Distributors</a:t>
            </a:r>
            <a:endParaRPr lang="en-US" altLang="nl-NL">
              <a:latin typeface="Effra" panose="020B0603020203020204" pitchFamily="34" charset="0"/>
              <a:cs typeface="Arial" panose="020B0604020202020204" pitchFamily="34" charset="0"/>
            </a:endParaRPr>
          </a:p>
        </p:txBody>
      </p:sp>
      <p:sp>
        <p:nvSpPr>
          <p:cNvPr id="50182" name="Rectangle 8">
            <a:extLst>
              <a:ext uri="{FF2B5EF4-FFF2-40B4-BE49-F238E27FC236}">
                <a16:creationId xmlns:a16="http://schemas.microsoft.com/office/drawing/2014/main" id="{0DDB1D2A-8DFE-41F9-9A33-C78CCD77DDC9}"/>
              </a:ext>
            </a:extLst>
          </p:cNvPr>
          <p:cNvSpPr>
            <a:spLocks noChangeArrowheads="1"/>
          </p:cNvSpPr>
          <p:nvPr/>
        </p:nvSpPr>
        <p:spPr bwMode="auto">
          <a:xfrm>
            <a:off x="203200" y="960438"/>
            <a:ext cx="404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dirty="0">
                <a:latin typeface="+mj-lt"/>
              </a:rPr>
              <a:t>What is a Product Complaint?</a:t>
            </a:r>
          </a:p>
        </p:txBody>
      </p:sp>
      <p:pic>
        <p:nvPicPr>
          <p:cNvPr id="50183" name="Picture 3">
            <a:extLst>
              <a:ext uri="{FF2B5EF4-FFF2-40B4-BE49-F238E27FC236}">
                <a16:creationId xmlns:a16="http://schemas.microsoft.com/office/drawing/2014/main" id="{7AE20E7D-F1E1-4F66-A0AD-7EB2F8BE4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1354138"/>
            <a:ext cx="266065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2BF8C89B-1534-4145-8024-223186D13E0F}"/>
              </a:ext>
            </a:extLst>
          </p:cNvPr>
          <p:cNvSpPr/>
          <p:nvPr/>
        </p:nvSpPr>
        <p:spPr>
          <a:xfrm>
            <a:off x="241300" y="4271963"/>
            <a:ext cx="6353175" cy="2012950"/>
          </a:xfrm>
          <a:prstGeom prst="rect">
            <a:avLst/>
          </a:prstGeom>
        </p:spPr>
        <p:txBody>
          <a:bodyPr>
            <a:spAutoFit/>
          </a:bodyPr>
          <a:lstStyle/>
          <a:p>
            <a:pPr>
              <a:lnSpc>
                <a:spcPct val="80000"/>
              </a:lnSpc>
              <a:tabLst>
                <a:tab pos="2343150" algn="l"/>
              </a:tabLst>
              <a:defRPr/>
            </a:pPr>
            <a:r>
              <a:rPr lang="en-US" sz="1200" b="1" dirty="0">
                <a:solidFill>
                  <a:srgbClr val="08B4A4"/>
                </a:solidFill>
              </a:rPr>
              <a:t>Identity - </a:t>
            </a:r>
            <a:r>
              <a:rPr lang="en-US" sz="1200" dirty="0"/>
              <a:t>The serial number does not match the label. </a:t>
            </a:r>
          </a:p>
          <a:p>
            <a:pPr>
              <a:lnSpc>
                <a:spcPct val="80000"/>
              </a:lnSpc>
              <a:tabLst>
                <a:tab pos="2343150" algn="l"/>
              </a:tabLst>
              <a:defRPr/>
            </a:pPr>
            <a:r>
              <a:rPr lang="en-US" sz="1200" dirty="0"/>
              <a:t>              </a:t>
            </a:r>
            <a:r>
              <a:rPr lang="en-US" sz="1200" b="1" dirty="0">
                <a:solidFill>
                  <a:srgbClr val="13A977"/>
                </a:solidFill>
              </a:rPr>
              <a:t> - </a:t>
            </a:r>
            <a:r>
              <a:rPr lang="en-US" sz="1200" dirty="0"/>
              <a:t>Product size does not match the label. </a:t>
            </a:r>
          </a:p>
          <a:p>
            <a:pPr>
              <a:lnSpc>
                <a:spcPct val="80000"/>
              </a:lnSpc>
              <a:tabLst>
                <a:tab pos="2343150" algn="l"/>
              </a:tabLst>
              <a:defRPr/>
            </a:pPr>
            <a:endParaRPr lang="en-US" sz="1200" dirty="0"/>
          </a:p>
          <a:p>
            <a:pPr>
              <a:lnSpc>
                <a:spcPct val="80000"/>
              </a:lnSpc>
              <a:tabLst>
                <a:tab pos="2343150" algn="l"/>
              </a:tabLst>
              <a:defRPr/>
            </a:pPr>
            <a:r>
              <a:rPr lang="en-US" sz="1200" b="1" dirty="0">
                <a:solidFill>
                  <a:schemeClr val="accent4">
                    <a:lumMod val="75000"/>
                  </a:schemeClr>
                </a:solidFill>
              </a:rPr>
              <a:t>Quality-</a:t>
            </a:r>
            <a:r>
              <a:rPr lang="en-US" sz="1200" dirty="0"/>
              <a:t> Broken safety seal. </a:t>
            </a:r>
          </a:p>
          <a:p>
            <a:pPr>
              <a:lnSpc>
                <a:spcPct val="80000"/>
              </a:lnSpc>
              <a:tabLst>
                <a:tab pos="2343150" algn="l"/>
              </a:tabLst>
              <a:defRPr/>
            </a:pPr>
            <a:endParaRPr lang="en-US" sz="1200" dirty="0"/>
          </a:p>
          <a:p>
            <a:pPr>
              <a:lnSpc>
                <a:spcPct val="80000"/>
              </a:lnSpc>
              <a:tabLst>
                <a:tab pos="2343150" algn="l"/>
              </a:tabLst>
              <a:defRPr/>
            </a:pPr>
            <a:r>
              <a:rPr lang="en-US" sz="1200" b="1" dirty="0">
                <a:solidFill>
                  <a:srgbClr val="F88608"/>
                </a:solidFill>
              </a:rPr>
              <a:t>Durability - </a:t>
            </a:r>
            <a:r>
              <a:rPr lang="en-US" sz="1200" dirty="0"/>
              <a:t>Premature battery depletion </a:t>
            </a:r>
          </a:p>
          <a:p>
            <a:pPr>
              <a:lnSpc>
                <a:spcPct val="80000"/>
              </a:lnSpc>
              <a:tabLst>
                <a:tab pos="2343150" algn="l"/>
              </a:tabLst>
              <a:defRPr/>
            </a:pPr>
            <a:r>
              <a:rPr lang="en-US" sz="1200" dirty="0"/>
              <a:t>                  </a:t>
            </a:r>
            <a:r>
              <a:rPr lang="en-US" sz="1200" b="1" dirty="0">
                <a:solidFill>
                  <a:srgbClr val="E38435"/>
                </a:solidFill>
              </a:rPr>
              <a:t>-</a:t>
            </a:r>
            <a:r>
              <a:rPr lang="en-US" sz="1200" b="1" dirty="0">
                <a:solidFill>
                  <a:srgbClr val="FFC000"/>
                </a:solidFill>
              </a:rPr>
              <a:t> </a:t>
            </a:r>
            <a:r>
              <a:rPr lang="en-US" sz="1200" dirty="0"/>
              <a:t>Corrosion of equipment after decontamination </a:t>
            </a:r>
          </a:p>
          <a:p>
            <a:pPr>
              <a:lnSpc>
                <a:spcPct val="80000"/>
              </a:lnSpc>
              <a:tabLst>
                <a:tab pos="2343150" algn="l"/>
              </a:tabLst>
              <a:defRPr/>
            </a:pPr>
            <a:endParaRPr lang="en-US" sz="1200" dirty="0"/>
          </a:p>
          <a:p>
            <a:pPr>
              <a:lnSpc>
                <a:spcPct val="80000"/>
              </a:lnSpc>
              <a:tabLst>
                <a:tab pos="2343150" algn="l"/>
              </a:tabLst>
              <a:defRPr/>
            </a:pPr>
            <a:r>
              <a:rPr lang="en-US" sz="1200" b="1" dirty="0">
                <a:solidFill>
                  <a:srgbClr val="C751B1"/>
                </a:solidFill>
              </a:rPr>
              <a:t>Reliability - </a:t>
            </a:r>
            <a:r>
              <a:rPr lang="en-US" sz="1200" dirty="0"/>
              <a:t>an alarm of a device turns on occasionally </a:t>
            </a:r>
          </a:p>
          <a:p>
            <a:pPr>
              <a:lnSpc>
                <a:spcPct val="80000"/>
              </a:lnSpc>
              <a:tabLst>
                <a:tab pos="2343150" algn="l"/>
              </a:tabLst>
              <a:defRPr/>
            </a:pPr>
            <a:endParaRPr lang="en-US" sz="1200" dirty="0"/>
          </a:p>
          <a:p>
            <a:pPr>
              <a:lnSpc>
                <a:spcPct val="80000"/>
              </a:lnSpc>
              <a:tabLst>
                <a:tab pos="2343150" algn="l"/>
              </a:tabLst>
              <a:defRPr/>
            </a:pPr>
            <a:r>
              <a:rPr lang="en-US" sz="1200" b="1" dirty="0">
                <a:solidFill>
                  <a:srgbClr val="92D050"/>
                </a:solidFill>
              </a:rPr>
              <a:t>Safety – </a:t>
            </a:r>
            <a:r>
              <a:rPr lang="en-US" sz="1200" dirty="0"/>
              <a:t>Blockage of Insulin Pump </a:t>
            </a:r>
          </a:p>
          <a:p>
            <a:pPr>
              <a:lnSpc>
                <a:spcPct val="80000"/>
              </a:lnSpc>
              <a:tabLst>
                <a:tab pos="2343150" algn="l"/>
              </a:tabLst>
              <a:defRPr/>
            </a:pPr>
            <a:endParaRPr lang="en-US" sz="1200" dirty="0"/>
          </a:p>
          <a:p>
            <a:pPr>
              <a:lnSpc>
                <a:spcPct val="80000"/>
              </a:lnSpc>
              <a:tabLst>
                <a:tab pos="2343150" algn="l"/>
              </a:tabLst>
              <a:defRPr/>
            </a:pPr>
            <a:r>
              <a:rPr lang="en-US" sz="1200" b="1" dirty="0">
                <a:solidFill>
                  <a:srgbClr val="F9DF6F"/>
                </a:solidFill>
              </a:rPr>
              <a:t>Effectiveness - </a:t>
            </a:r>
            <a:r>
              <a:rPr lang="en-US" sz="1200" dirty="0"/>
              <a:t>The symptoms do not improve in spite of having the device.</a:t>
            </a:r>
            <a:endParaRPr lang="en-US" sz="1200" dirty="0">
              <a:solidFill>
                <a:srgbClr val="0033CC"/>
              </a:solidFill>
            </a:endParaRPr>
          </a:p>
        </p:txBody>
      </p:sp>
      <p:sp>
        <p:nvSpPr>
          <p:cNvPr id="50185" name="Rectangle 11">
            <a:extLst>
              <a:ext uri="{FF2B5EF4-FFF2-40B4-BE49-F238E27FC236}">
                <a16:creationId xmlns:a16="http://schemas.microsoft.com/office/drawing/2014/main" id="{D9C0A50E-3464-4D2F-AF8E-9B3E77A4B840}"/>
              </a:ext>
            </a:extLst>
          </p:cNvPr>
          <p:cNvSpPr>
            <a:spLocks noChangeArrowheads="1"/>
          </p:cNvSpPr>
          <p:nvPr/>
        </p:nvSpPr>
        <p:spPr bwMode="auto">
          <a:xfrm>
            <a:off x="241300" y="3833813"/>
            <a:ext cx="4046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dirty="0">
                <a:latin typeface="+mj-lt"/>
              </a:rPr>
              <a:t>Examples:</a:t>
            </a:r>
          </a:p>
        </p:txBody>
      </p:sp>
      <p:sp>
        <p:nvSpPr>
          <p:cNvPr id="13" name="Rectangle 12">
            <a:extLst>
              <a:ext uri="{FF2B5EF4-FFF2-40B4-BE49-F238E27FC236}">
                <a16:creationId xmlns:a16="http://schemas.microsoft.com/office/drawing/2014/main" id="{83ECF22C-610B-4A28-B846-A60FEA346918}"/>
              </a:ext>
            </a:extLst>
          </p:cNvPr>
          <p:cNvSpPr/>
          <p:nvPr/>
        </p:nvSpPr>
        <p:spPr>
          <a:xfrm>
            <a:off x="4092575" y="1230313"/>
            <a:ext cx="4848225" cy="1323975"/>
          </a:xfrm>
          <a:prstGeom prst="rect">
            <a:avLst/>
          </a:prstGeom>
          <a:solidFill>
            <a:schemeClr val="accent1">
              <a:lumMod val="20000"/>
              <a:lumOff val="80000"/>
            </a:schemeClr>
          </a:solidFill>
          <a:ln w="28575">
            <a:solidFill>
              <a:schemeClr val="accent1"/>
            </a:solidFill>
          </a:ln>
        </p:spPr>
        <p:txBody>
          <a:bodyPr>
            <a:spAutoFit/>
          </a:bodyPr>
          <a:lstStyle/>
          <a:p>
            <a:pPr marL="285750" indent="-285750">
              <a:buFont typeface="Arial" panose="020B0604020202020204" pitchFamily="34" charset="0"/>
              <a:buChar char="•"/>
              <a:defRPr/>
            </a:pPr>
            <a:r>
              <a:rPr lang="en-US" sz="1600" dirty="0">
                <a:latin typeface="+mj-lt"/>
                <a:cs typeface="Calibri" panose="020F0502020204030204" pitchFamily="34" charset="0"/>
              </a:rPr>
              <a:t>Design Tips</a:t>
            </a:r>
          </a:p>
          <a:p>
            <a:pPr marL="285750" indent="-285750">
              <a:buFont typeface="Arial" panose="020B0604020202020204" pitchFamily="34" charset="0"/>
              <a:buChar char="•"/>
              <a:defRPr/>
            </a:pPr>
            <a:r>
              <a:rPr lang="en-US" sz="1600" dirty="0">
                <a:latin typeface="+mj-lt"/>
                <a:cs typeface="Calibri" panose="020F0502020204030204" pitchFamily="34" charset="0"/>
              </a:rPr>
              <a:t>Complaints relating to cost or revenues</a:t>
            </a:r>
          </a:p>
          <a:p>
            <a:pPr marL="285750" indent="-285750">
              <a:buFont typeface="Arial" panose="020B0604020202020204" pitchFamily="34" charset="0"/>
              <a:buChar char="•"/>
              <a:defRPr/>
            </a:pPr>
            <a:r>
              <a:rPr lang="en-US" sz="1600" dirty="0">
                <a:latin typeface="+mj-lt"/>
                <a:cs typeface="Calibri" panose="020F0502020204030204" pitchFamily="34" charset="0"/>
              </a:rPr>
              <a:t>Complaints about service or shipping</a:t>
            </a:r>
          </a:p>
          <a:p>
            <a:pPr marL="285750" indent="-285750">
              <a:buFont typeface="Arial" panose="020B0604020202020204" pitchFamily="34" charset="0"/>
              <a:buChar char="•"/>
              <a:defRPr/>
            </a:pPr>
            <a:r>
              <a:rPr lang="en-US" sz="1600" dirty="0">
                <a:latin typeface="+mj-lt"/>
                <a:cs typeface="Calibri" panose="020F0502020204030204" pitchFamily="34" charset="0"/>
              </a:rPr>
              <a:t>Requests for replacement product without express dissatisfaction or device failure</a:t>
            </a:r>
            <a:endParaRPr lang="en-US" altLang="en-US" sz="1600" dirty="0">
              <a:solidFill>
                <a:srgbClr val="0033CC"/>
              </a:solidFill>
              <a:latin typeface="+mj-lt"/>
              <a:cs typeface="Calibri" panose="020F0502020204030204" pitchFamily="34" charset="0"/>
            </a:endParaRPr>
          </a:p>
        </p:txBody>
      </p:sp>
      <p:pic>
        <p:nvPicPr>
          <p:cNvPr id="50187" name="Picture 2" descr="angry white guy pointing finger">
            <a:extLst>
              <a:ext uri="{FF2B5EF4-FFF2-40B4-BE49-F238E27FC236}">
                <a16:creationId xmlns:a16="http://schemas.microsoft.com/office/drawing/2014/main" id="{0174127A-B614-4B6A-B4D3-042C83CF4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25" y="2722563"/>
            <a:ext cx="198437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8" name="Picture 3">
            <a:extLst>
              <a:ext uri="{FF2B5EF4-FFF2-40B4-BE49-F238E27FC236}">
                <a16:creationId xmlns:a16="http://schemas.microsoft.com/office/drawing/2014/main" id="{83F0D9A7-E23E-42DD-BF75-3F191645F0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6409"/>
          <a:stretch>
            <a:fillRect/>
          </a:stretch>
        </p:blipFill>
        <p:spPr bwMode="auto">
          <a:xfrm>
            <a:off x="7126288" y="2601913"/>
            <a:ext cx="1695450" cy="153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9" name="Picture 4">
            <a:extLst>
              <a:ext uri="{FF2B5EF4-FFF2-40B4-BE49-F238E27FC236}">
                <a16:creationId xmlns:a16="http://schemas.microsoft.com/office/drawing/2014/main" id="{E239DE39-E1C3-456B-B3D5-6BB81ABB38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613" y="4575175"/>
            <a:ext cx="1635125" cy="164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90" name="Rectangle 16">
            <a:extLst>
              <a:ext uri="{FF2B5EF4-FFF2-40B4-BE49-F238E27FC236}">
                <a16:creationId xmlns:a16="http://schemas.microsoft.com/office/drawing/2014/main" id="{345B1BB7-1667-4625-9498-5DBE7C6BD6CB}"/>
              </a:ext>
            </a:extLst>
          </p:cNvPr>
          <p:cNvSpPr>
            <a:spLocks noChangeArrowheads="1"/>
          </p:cNvSpPr>
          <p:nvPr/>
        </p:nvSpPr>
        <p:spPr bwMode="auto">
          <a:xfrm>
            <a:off x="5011738" y="844550"/>
            <a:ext cx="3398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latin typeface="+mj-lt"/>
                <a:cs typeface="Calibri" panose="020F0502020204030204" pitchFamily="34" charset="0"/>
              </a:rPr>
              <a:t>Complaints are not considered: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ECD6D-2F73-47AC-8C84-F6E2AB82AFCC}"/>
              </a:ext>
            </a:extLst>
          </p:cNvPr>
          <p:cNvSpPr>
            <a:spLocks noGrp="1"/>
          </p:cNvSpPr>
          <p:nvPr>
            <p:ph type="title"/>
          </p:nvPr>
        </p:nvSpPr>
        <p:spPr>
          <a:xfrm>
            <a:off x="377825" y="371475"/>
            <a:ext cx="8382000" cy="266700"/>
          </a:xfrm>
        </p:spPr>
        <p:txBody>
          <a:bodyPr/>
          <a:lstStyle/>
          <a:p>
            <a:pPr>
              <a:defRPr/>
            </a:pPr>
            <a:r>
              <a:rPr lang="en-US" dirty="0"/>
              <a:t>Product complaint handling</a:t>
            </a:r>
            <a:endParaRPr lang="nl-NL" dirty="0"/>
          </a:p>
        </p:txBody>
      </p:sp>
      <p:sp>
        <p:nvSpPr>
          <p:cNvPr id="3" name="Text Placeholder 2">
            <a:extLst>
              <a:ext uri="{FF2B5EF4-FFF2-40B4-BE49-F238E27FC236}">
                <a16:creationId xmlns:a16="http://schemas.microsoft.com/office/drawing/2014/main" id="{E784A6C4-18CD-4FF2-B1D3-7C2860B58970}"/>
              </a:ext>
            </a:extLst>
          </p:cNvPr>
          <p:cNvSpPr>
            <a:spLocks noGrp="1"/>
          </p:cNvSpPr>
          <p:nvPr>
            <p:ph type="body" sz="quarter" idx="13"/>
          </p:nvPr>
        </p:nvSpPr>
        <p:spPr>
          <a:xfrm>
            <a:off x="377825" y="625475"/>
            <a:ext cx="8382000" cy="266700"/>
          </a:xfrm>
        </p:spPr>
        <p:txBody>
          <a:bodyPr/>
          <a:lstStyle/>
          <a:p>
            <a:pPr>
              <a:defRPr/>
            </a:pPr>
            <a:r>
              <a:rPr lang="en-US" dirty="0"/>
              <a:t>General concepts</a:t>
            </a:r>
            <a:endParaRPr lang="nl-NL" dirty="0"/>
          </a:p>
        </p:txBody>
      </p:sp>
      <p:sp>
        <p:nvSpPr>
          <p:cNvPr id="51204" name="Slide Number Placeholder 5">
            <a:extLst>
              <a:ext uri="{FF2B5EF4-FFF2-40B4-BE49-F238E27FC236}">
                <a16:creationId xmlns:a16="http://schemas.microsoft.com/office/drawing/2014/main" id="{FFEE78FA-1230-43FF-8D8E-A6D4F41BA37B}"/>
              </a:ext>
            </a:extLst>
          </p:cNvPr>
          <p:cNvSpPr>
            <a:spLocks noGrp="1"/>
          </p:cNvSpPr>
          <p:nvPr>
            <p:ph type="sldNum" sz="quarter" idx="14"/>
          </p:nvPr>
        </p:nvSpPr>
        <p:spPr bwMode="auto">
          <a:xfrm>
            <a:off x="377825" y="6486525"/>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9421DA5-2C9A-4853-BD91-370D95D03714}" type="slidenum">
              <a:rPr lang="en-US" altLang="nl-NL" smtClean="0"/>
              <a:pPr/>
              <a:t>5</a:t>
            </a:fld>
            <a:endParaRPr lang="en-US" altLang="nl-NL" dirty="0"/>
          </a:p>
        </p:txBody>
      </p:sp>
      <p:sp>
        <p:nvSpPr>
          <p:cNvPr id="51205" name="Footer Placeholder 6">
            <a:extLst>
              <a:ext uri="{FF2B5EF4-FFF2-40B4-BE49-F238E27FC236}">
                <a16:creationId xmlns:a16="http://schemas.microsoft.com/office/drawing/2014/main" id="{33332FAD-AFA9-4B69-B5C3-8264A6687512}"/>
              </a:ext>
            </a:extLst>
          </p:cNvPr>
          <p:cNvSpPr>
            <a:spLocks noGrp="1"/>
          </p:cNvSpPr>
          <p:nvPr>
            <p:ph type="ftr" sz="quarter" idx="15"/>
          </p:nvPr>
        </p:nvSpPr>
        <p:spPr bwMode="auto">
          <a:xfrm>
            <a:off x="758825" y="6486525"/>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455613" fontAlgn="base">
              <a:spcBef>
                <a:spcPct val="0"/>
              </a:spcBef>
              <a:spcAft>
                <a:spcPct val="0"/>
              </a:spcAft>
            </a:pPr>
            <a:r>
              <a:rPr lang="en-US" altLang="nl-NL" dirty="0">
                <a:latin typeface="Effra" panose="020B0603020203020204" pitchFamily="34" charset="0"/>
                <a:cs typeface="Arial" panose="020B0604020202020204" pitchFamily="34" charset="0"/>
              </a:rPr>
              <a:t>Quality Guidelines for Medtronic Distributors</a:t>
            </a:r>
            <a:endParaRPr lang="en-US" altLang="nl-NL" dirty="0">
              <a:solidFill>
                <a:srgbClr val="FFFFFF"/>
              </a:solidFill>
              <a:latin typeface="Effra" panose="020B0603020203020204" pitchFamily="34" charset="0"/>
              <a:cs typeface="Arial" panose="020B0604020202020204" pitchFamily="34" charset="0"/>
            </a:endParaRPr>
          </a:p>
        </p:txBody>
      </p:sp>
      <p:pic>
        <p:nvPicPr>
          <p:cNvPr id="51206" name="Picture 7">
            <a:extLst>
              <a:ext uri="{FF2B5EF4-FFF2-40B4-BE49-F238E27FC236}">
                <a16:creationId xmlns:a16="http://schemas.microsoft.com/office/drawing/2014/main" id="{9DB55FF8-587A-490B-A26A-C7C5E03A9F75}"/>
              </a:ext>
            </a:extLst>
          </p:cNvPr>
          <p:cNvPicPr>
            <a:picLocks noChangeAspect="1"/>
          </p:cNvPicPr>
          <p:nvPr/>
        </p:nvPicPr>
        <p:blipFill>
          <a:blip r:embed="rId3">
            <a:extLst>
              <a:ext uri="{28A0092B-C50C-407E-A947-70E740481C1C}">
                <a14:useLocalDpi xmlns:a14="http://schemas.microsoft.com/office/drawing/2010/main" val="0"/>
              </a:ext>
            </a:extLst>
          </a:blip>
          <a:srcRect t="10651" b="19951"/>
          <a:stretch>
            <a:fillRect/>
          </a:stretch>
        </p:blipFill>
        <p:spPr bwMode="auto">
          <a:xfrm>
            <a:off x="460375" y="892175"/>
            <a:ext cx="6029325"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ctangle 3">
            <a:extLst>
              <a:ext uri="{FF2B5EF4-FFF2-40B4-BE49-F238E27FC236}">
                <a16:creationId xmlns:a16="http://schemas.microsoft.com/office/drawing/2014/main" id="{3AC8DDC9-10F3-4E9C-AF91-367A7783D7B0}"/>
              </a:ext>
            </a:extLst>
          </p:cNvPr>
          <p:cNvSpPr>
            <a:spLocks noChangeArrowheads="1"/>
          </p:cNvSpPr>
          <p:nvPr/>
        </p:nvSpPr>
        <p:spPr bwMode="auto">
          <a:xfrm>
            <a:off x="460375" y="3751263"/>
            <a:ext cx="7490929" cy="221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lstStyle>
            <a:lvl1pPr marL="342900" indent="-342900" defTabSz="652463">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defTabSz="652463">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defTabSz="652463">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defTabSz="652463">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defTabSz="652463">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65246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65246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65246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65246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a:lnSpc>
                <a:spcPct val="100000"/>
              </a:lnSpc>
              <a:spcBef>
                <a:spcPct val="20000"/>
              </a:spcBef>
              <a:spcAft>
                <a:spcPct val="0"/>
              </a:spcAft>
              <a:buFontTx/>
              <a:buNone/>
            </a:pPr>
            <a:r>
              <a:rPr lang="en-US" altLang="en-US" sz="1200" dirty="0">
                <a:latin typeface="+mj-lt"/>
                <a:ea typeface="ヒラギノ角ゴ Pro W3"/>
              </a:rPr>
              <a:t>Sources:</a:t>
            </a:r>
          </a:p>
          <a:p>
            <a:pPr>
              <a:lnSpc>
                <a:spcPct val="100000"/>
              </a:lnSpc>
              <a:spcBef>
                <a:spcPct val="20000"/>
              </a:spcBef>
              <a:spcAft>
                <a:spcPct val="0"/>
              </a:spcAft>
              <a:buFontTx/>
              <a:buNone/>
            </a:pPr>
            <a:endParaRPr lang="en-US" altLang="en-US" sz="1200" dirty="0">
              <a:latin typeface="+mj-lt"/>
              <a:ea typeface="ヒラギノ角ゴ Pro W3"/>
            </a:endParaRPr>
          </a:p>
          <a:p>
            <a:pPr>
              <a:lnSpc>
                <a:spcPct val="100000"/>
              </a:lnSpc>
              <a:spcBef>
                <a:spcPct val="20000"/>
              </a:spcBef>
              <a:spcAft>
                <a:spcPct val="0"/>
              </a:spcAft>
              <a:buFontTx/>
              <a:buNone/>
            </a:pPr>
            <a:r>
              <a:rPr lang="en-US" altLang="en-US" sz="1200" dirty="0">
                <a:latin typeface="+mj-lt"/>
                <a:ea typeface="ヒラギノ角ゴ Pro W3"/>
              </a:rPr>
              <a:t>Product complaints can present themselves through any of the following sources:</a:t>
            </a:r>
          </a:p>
          <a:p>
            <a:pPr>
              <a:lnSpc>
                <a:spcPct val="100000"/>
              </a:lnSpc>
              <a:spcBef>
                <a:spcPct val="20000"/>
              </a:spcBef>
              <a:spcAft>
                <a:spcPct val="0"/>
              </a:spcAft>
              <a:buFontTx/>
              <a:buNone/>
            </a:pPr>
            <a:endParaRPr lang="en-US" altLang="en-US" sz="1200" dirty="0">
              <a:latin typeface="+mj-lt"/>
              <a:ea typeface="ヒラギノ角ゴ Pro W3"/>
            </a:endParaRPr>
          </a:p>
          <a:p>
            <a:pPr eaLnBrk="1" hangingPunct="1">
              <a:lnSpc>
                <a:spcPct val="100000"/>
              </a:lnSpc>
              <a:spcBef>
                <a:spcPct val="20000"/>
              </a:spcBef>
              <a:spcAft>
                <a:spcPct val="0"/>
              </a:spcAft>
              <a:buFontTx/>
              <a:buChar char="•"/>
            </a:pPr>
            <a:r>
              <a:rPr lang="en-US" altLang="en-US" sz="1200" dirty="0">
                <a:latin typeface="+mj-lt"/>
                <a:ea typeface="ヒラギノ角ゴ Pro W3"/>
              </a:rPr>
              <a:t>Customers (Patients, Physicians, Medical Professionals, Medical Institutions, Insurance Companies)</a:t>
            </a:r>
          </a:p>
          <a:p>
            <a:pPr eaLnBrk="1" hangingPunct="1">
              <a:lnSpc>
                <a:spcPct val="100000"/>
              </a:lnSpc>
              <a:spcBef>
                <a:spcPct val="20000"/>
              </a:spcBef>
              <a:spcAft>
                <a:spcPct val="0"/>
              </a:spcAft>
              <a:buFontTx/>
              <a:buChar char="•"/>
            </a:pPr>
            <a:r>
              <a:rPr lang="en-US" altLang="en-US" sz="1200" dirty="0">
                <a:latin typeface="+mj-lt"/>
                <a:ea typeface="ヒラギノ角ゴ Pro W3"/>
              </a:rPr>
              <a:t>Regulatory Authorities</a:t>
            </a:r>
          </a:p>
          <a:p>
            <a:pPr eaLnBrk="1" hangingPunct="1">
              <a:lnSpc>
                <a:spcPct val="100000"/>
              </a:lnSpc>
              <a:spcBef>
                <a:spcPct val="20000"/>
              </a:spcBef>
              <a:spcAft>
                <a:spcPct val="0"/>
              </a:spcAft>
              <a:buFontTx/>
              <a:buChar char="•"/>
            </a:pPr>
            <a:r>
              <a:rPr lang="en-US" altLang="en-US" sz="1200" dirty="0">
                <a:latin typeface="+mj-lt"/>
                <a:ea typeface="ヒラギノ角ゴ Pro W3"/>
              </a:rPr>
              <a:t>Medical or scientific literature (published or unpublished)</a:t>
            </a:r>
          </a:p>
          <a:p>
            <a:pPr eaLnBrk="1" hangingPunct="1">
              <a:lnSpc>
                <a:spcPct val="100000"/>
              </a:lnSpc>
              <a:spcBef>
                <a:spcPct val="20000"/>
              </a:spcBef>
              <a:spcAft>
                <a:spcPct val="0"/>
              </a:spcAft>
              <a:buFontTx/>
              <a:buChar char="•"/>
            </a:pPr>
            <a:r>
              <a:rPr lang="en-US" altLang="en-US" sz="1200" dirty="0">
                <a:latin typeface="+mj-lt"/>
                <a:ea typeface="ヒラギノ角ゴ Pro W3"/>
              </a:rPr>
              <a:t>Own research, testing, evaluation, servicing or maintenance of Medtronic devices</a:t>
            </a:r>
          </a:p>
          <a:p>
            <a:pPr eaLnBrk="1" hangingPunct="1">
              <a:lnSpc>
                <a:spcPct val="100000"/>
              </a:lnSpc>
              <a:spcBef>
                <a:spcPct val="20000"/>
              </a:spcBef>
              <a:spcAft>
                <a:spcPct val="0"/>
              </a:spcAft>
              <a:buFontTx/>
              <a:buChar char="•"/>
            </a:pPr>
            <a:r>
              <a:rPr lang="en-US" altLang="en-US" sz="1200" dirty="0">
                <a:latin typeface="+mj-lt"/>
                <a:ea typeface="ヒラギノ角ゴ Pro W3"/>
              </a:rPr>
              <a:t>Adverse events collected in clinical studies</a:t>
            </a:r>
          </a:p>
          <a:p>
            <a:pPr>
              <a:lnSpc>
                <a:spcPct val="100000"/>
              </a:lnSpc>
              <a:spcBef>
                <a:spcPct val="20000"/>
              </a:spcBef>
              <a:spcAft>
                <a:spcPct val="0"/>
              </a:spcAft>
              <a:buFontTx/>
              <a:buNone/>
            </a:pPr>
            <a:endParaRPr lang="en-US" altLang="en-US" sz="1200" dirty="0">
              <a:latin typeface="Arial" panose="020B0604020202020204" pitchFamily="34" charset="0"/>
              <a:ea typeface="ヒラギノ角ゴ Pro W3"/>
            </a:endParaRPr>
          </a:p>
          <a:p>
            <a:pPr>
              <a:lnSpc>
                <a:spcPct val="100000"/>
              </a:lnSpc>
              <a:spcBef>
                <a:spcPct val="20000"/>
              </a:spcBef>
              <a:spcAft>
                <a:spcPct val="0"/>
              </a:spcAft>
              <a:buFontTx/>
              <a:buNone/>
            </a:pPr>
            <a:endParaRPr lang="en-US" altLang="en-US" sz="2600" dirty="0">
              <a:solidFill>
                <a:srgbClr val="1F497D"/>
              </a:solidFill>
              <a:latin typeface="Arial" panose="020B0604020202020204" pitchFamily="34" charset="0"/>
              <a:ea typeface="ヒラギノ角ゴ Pro W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7CBC0-C5ED-4932-9EDC-9FB1D8D19BAE}"/>
              </a:ext>
            </a:extLst>
          </p:cNvPr>
          <p:cNvSpPr>
            <a:spLocks noGrp="1"/>
          </p:cNvSpPr>
          <p:nvPr>
            <p:ph type="title"/>
          </p:nvPr>
        </p:nvSpPr>
        <p:spPr>
          <a:xfrm>
            <a:off x="377825" y="371475"/>
            <a:ext cx="8382000" cy="266700"/>
          </a:xfrm>
        </p:spPr>
        <p:txBody>
          <a:bodyPr/>
          <a:lstStyle/>
          <a:p>
            <a:pPr>
              <a:defRPr/>
            </a:pPr>
            <a:r>
              <a:rPr lang="en-US" dirty="0"/>
              <a:t>Product complaint handling</a:t>
            </a:r>
            <a:endParaRPr lang="nl-NL" dirty="0"/>
          </a:p>
        </p:txBody>
      </p:sp>
      <p:sp>
        <p:nvSpPr>
          <p:cNvPr id="3" name="Text Placeholder 2">
            <a:extLst>
              <a:ext uri="{FF2B5EF4-FFF2-40B4-BE49-F238E27FC236}">
                <a16:creationId xmlns:a16="http://schemas.microsoft.com/office/drawing/2014/main" id="{DAAFFDA3-E3D4-45A9-ABC1-B727FDCCB7DA}"/>
              </a:ext>
            </a:extLst>
          </p:cNvPr>
          <p:cNvSpPr>
            <a:spLocks noGrp="1"/>
          </p:cNvSpPr>
          <p:nvPr>
            <p:ph type="body" sz="quarter" idx="13"/>
          </p:nvPr>
        </p:nvSpPr>
        <p:spPr>
          <a:xfrm>
            <a:off x="377825" y="625475"/>
            <a:ext cx="8382000" cy="266700"/>
          </a:xfrm>
        </p:spPr>
        <p:txBody>
          <a:bodyPr/>
          <a:lstStyle/>
          <a:p>
            <a:pPr>
              <a:defRPr/>
            </a:pPr>
            <a:r>
              <a:rPr lang="en-US" dirty="0"/>
              <a:t>General concepts</a:t>
            </a:r>
            <a:endParaRPr lang="nl-NL" dirty="0"/>
          </a:p>
        </p:txBody>
      </p:sp>
      <p:sp>
        <p:nvSpPr>
          <p:cNvPr id="53252" name="Slide Number Placeholder 5">
            <a:extLst>
              <a:ext uri="{FF2B5EF4-FFF2-40B4-BE49-F238E27FC236}">
                <a16:creationId xmlns:a16="http://schemas.microsoft.com/office/drawing/2014/main" id="{50689CA6-A318-4B96-978F-16D2A95C3C65}"/>
              </a:ext>
            </a:extLst>
          </p:cNvPr>
          <p:cNvSpPr>
            <a:spLocks noGrp="1"/>
          </p:cNvSpPr>
          <p:nvPr>
            <p:ph type="sldNum" sz="quarter" idx="14"/>
          </p:nvPr>
        </p:nvSpPr>
        <p:spPr bwMode="auto">
          <a:xfrm>
            <a:off x="381000" y="6513513"/>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CAC07C6-3000-40CC-841F-8C8D69EBDF38}" type="slidenum">
              <a:rPr lang="en-US" altLang="nl-NL" smtClean="0"/>
              <a:pPr/>
              <a:t>6</a:t>
            </a:fld>
            <a:endParaRPr lang="en-US" altLang="nl-NL" dirty="0"/>
          </a:p>
        </p:txBody>
      </p:sp>
      <p:sp>
        <p:nvSpPr>
          <p:cNvPr id="53253" name="Footer Placeholder 6">
            <a:extLst>
              <a:ext uri="{FF2B5EF4-FFF2-40B4-BE49-F238E27FC236}">
                <a16:creationId xmlns:a16="http://schemas.microsoft.com/office/drawing/2014/main" id="{941A8878-2F70-4739-BB57-9C6A696771CF}"/>
              </a:ext>
            </a:extLst>
          </p:cNvPr>
          <p:cNvSpPr>
            <a:spLocks noGrp="1"/>
          </p:cNvSpPr>
          <p:nvPr>
            <p:ph type="ftr" sz="quarter" idx="15"/>
          </p:nvPr>
        </p:nvSpPr>
        <p:spPr bwMode="auto">
          <a:xfrm>
            <a:off x="762000" y="6513513"/>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455613" fontAlgn="base">
              <a:spcBef>
                <a:spcPct val="0"/>
              </a:spcBef>
              <a:spcAft>
                <a:spcPct val="0"/>
              </a:spcAft>
            </a:pPr>
            <a:r>
              <a:rPr lang="en-US" altLang="nl-NL">
                <a:latin typeface="Effra" panose="020B0603020203020204" pitchFamily="34" charset="0"/>
                <a:cs typeface="Arial" panose="020B0604020202020204" pitchFamily="34" charset="0"/>
              </a:rPr>
              <a:t>Quality Guidelines for Medtronic Distributors</a:t>
            </a:r>
            <a:endParaRPr lang="en-US" altLang="nl-NL">
              <a:solidFill>
                <a:srgbClr val="FFFFFF"/>
              </a:solidFill>
              <a:latin typeface="Effra" panose="020B0603020203020204" pitchFamily="34" charset="0"/>
              <a:cs typeface="Arial" panose="020B0604020202020204" pitchFamily="34" charset="0"/>
            </a:endParaRPr>
          </a:p>
        </p:txBody>
      </p:sp>
      <p:sp>
        <p:nvSpPr>
          <p:cNvPr id="53254" name="Content Placeholder 4">
            <a:extLst>
              <a:ext uri="{FF2B5EF4-FFF2-40B4-BE49-F238E27FC236}">
                <a16:creationId xmlns:a16="http://schemas.microsoft.com/office/drawing/2014/main" id="{B33582A8-71D6-4193-B33A-044B9B87B1A1}"/>
              </a:ext>
            </a:extLst>
          </p:cNvPr>
          <p:cNvSpPr>
            <a:spLocks noGrp="1"/>
          </p:cNvSpPr>
          <p:nvPr>
            <p:ph idx="1"/>
          </p:nvPr>
        </p:nvSpPr>
        <p:spPr>
          <a:xfrm>
            <a:off x="377825" y="1283891"/>
            <a:ext cx="4191000" cy="4573588"/>
          </a:xfrm>
        </p:spPr>
        <p:txBody>
          <a:bodyPr/>
          <a:lstStyle/>
          <a:p>
            <a:pPr marL="0" indent="0">
              <a:buNone/>
            </a:pPr>
            <a:r>
              <a:rPr lang="en-US" altLang="en-US" sz="1400" b="1" dirty="0">
                <a:latin typeface="+mj-lt"/>
                <a:cs typeface="Calibri" panose="020F0502020204030204" pitchFamily="34" charset="0"/>
              </a:rPr>
              <a:t>In order to report a complaint you must initially have the following information:</a:t>
            </a:r>
          </a:p>
          <a:p>
            <a:endParaRPr lang="en-US" altLang="en-US" dirty="0">
              <a:latin typeface="Effra" panose="020B0603020203020204" pitchFamily="34" charset="0"/>
            </a:endParaRPr>
          </a:p>
        </p:txBody>
      </p:sp>
      <p:pic>
        <p:nvPicPr>
          <p:cNvPr id="53255" name="Picture 2">
            <a:extLst>
              <a:ext uri="{FF2B5EF4-FFF2-40B4-BE49-F238E27FC236}">
                <a16:creationId xmlns:a16="http://schemas.microsoft.com/office/drawing/2014/main" id="{8CC57602-1BC2-414B-98B7-7A25C251D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1991519"/>
            <a:ext cx="4319587"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256" name="Rectangle 5">
            <a:extLst>
              <a:ext uri="{FF2B5EF4-FFF2-40B4-BE49-F238E27FC236}">
                <a16:creationId xmlns:a16="http://schemas.microsoft.com/office/drawing/2014/main" id="{AEB5FB31-7F79-4680-8D47-C6B6030F27E0}"/>
              </a:ext>
            </a:extLst>
          </p:cNvPr>
          <p:cNvSpPr>
            <a:spLocks noChangeArrowheads="1"/>
          </p:cNvSpPr>
          <p:nvPr/>
        </p:nvSpPr>
        <p:spPr bwMode="auto">
          <a:xfrm>
            <a:off x="5245100" y="1413669"/>
            <a:ext cx="2357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Effra" panose="020B0603020203020204" pitchFamily="34" charset="0"/>
                <a:cs typeface="Arial" panose="020B0604020202020204" pitchFamily="34" charset="0"/>
              </a:defRPr>
            </a:lvl1pPr>
            <a:lvl2pPr>
              <a:defRPr>
                <a:solidFill>
                  <a:schemeClr val="tx1"/>
                </a:solidFill>
                <a:latin typeface="Effra" panose="020B0603020203020204" pitchFamily="34" charset="0"/>
                <a:cs typeface="Arial" panose="020B0604020202020204" pitchFamily="34" charset="0"/>
              </a:defRPr>
            </a:lvl2pPr>
            <a:lvl3pPr>
              <a:defRPr>
                <a:solidFill>
                  <a:schemeClr val="tx1"/>
                </a:solidFill>
                <a:latin typeface="Effra" panose="020B0603020203020204" pitchFamily="34" charset="0"/>
                <a:cs typeface="Arial" panose="020B0604020202020204" pitchFamily="34" charset="0"/>
              </a:defRPr>
            </a:lvl3pPr>
            <a:lvl4pPr>
              <a:defRPr>
                <a:solidFill>
                  <a:schemeClr val="tx1"/>
                </a:solidFill>
                <a:latin typeface="Effra" panose="020B0603020203020204" pitchFamily="34" charset="0"/>
                <a:cs typeface="Arial" panose="020B0604020202020204" pitchFamily="34" charset="0"/>
              </a:defRPr>
            </a:lvl4pPr>
            <a:lvl5pPr>
              <a:defRPr>
                <a:solidFill>
                  <a:schemeClr val="tx1"/>
                </a:solidFill>
                <a:latin typeface="Effra" panose="020B0603020203020204" pitchFamily="34" charset="0"/>
                <a:cs typeface="Arial" panose="020B0604020202020204" pitchFamily="34" charset="0"/>
              </a:defRPr>
            </a:lvl5pPr>
            <a:lvl6pPr marL="2284413" indent="1588" defTabSz="455613"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6pPr>
            <a:lvl7pPr marL="2741613" indent="1588" defTabSz="455613"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7pPr>
            <a:lvl8pPr marL="3198813" indent="1588" defTabSz="455613"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8pPr>
            <a:lvl9pPr marL="3656013" indent="1588" defTabSz="455613" eaLnBrk="0" fontAlgn="base" hangingPunct="0">
              <a:spcBef>
                <a:spcPct val="0"/>
              </a:spcBef>
              <a:spcAft>
                <a:spcPct val="0"/>
              </a:spcAft>
              <a:defRPr>
                <a:solidFill>
                  <a:schemeClr val="tx1"/>
                </a:solidFill>
                <a:latin typeface="Effra" panose="020B0603020203020204" pitchFamily="34" charset="0"/>
                <a:cs typeface="Arial" panose="020B0604020202020204" pitchFamily="34" charset="0"/>
              </a:defRPr>
            </a:lvl9pPr>
          </a:lstStyle>
          <a:p>
            <a:pPr marL="0" indent="0"/>
            <a:r>
              <a:rPr lang="en-US" altLang="en-US" sz="1400" b="1" dirty="0">
                <a:latin typeface="+mj-lt"/>
                <a:cs typeface="Calibri" panose="020F0502020204030204" pitchFamily="34" charset="0"/>
              </a:rPr>
              <a:t>Importance of Reporting</a:t>
            </a:r>
          </a:p>
        </p:txBody>
      </p:sp>
      <p:sp>
        <p:nvSpPr>
          <p:cNvPr id="7" name="Rectangle 6">
            <a:extLst>
              <a:ext uri="{FF2B5EF4-FFF2-40B4-BE49-F238E27FC236}">
                <a16:creationId xmlns:a16="http://schemas.microsoft.com/office/drawing/2014/main" id="{C5CBFCD7-A5F2-474D-B346-27B9CC0E559D}"/>
              </a:ext>
            </a:extLst>
          </p:cNvPr>
          <p:cNvSpPr/>
          <p:nvPr/>
        </p:nvSpPr>
        <p:spPr>
          <a:xfrm>
            <a:off x="5245100" y="1975644"/>
            <a:ext cx="3514725" cy="2462213"/>
          </a:xfrm>
          <a:prstGeom prst="rect">
            <a:avLst/>
          </a:prstGeom>
        </p:spPr>
        <p:txBody>
          <a:bodyPr wrap="square">
            <a:spAutoFit/>
          </a:bodyPr>
          <a:lstStyle/>
          <a:p>
            <a:pPr>
              <a:defRPr/>
            </a:pPr>
            <a:r>
              <a:rPr lang="en-US" altLang="en-US" sz="1400" dirty="0"/>
              <a:t>Reporting within 48 hours ensures: </a:t>
            </a:r>
          </a:p>
          <a:p>
            <a:pPr>
              <a:defRPr/>
            </a:pPr>
            <a:endParaRPr lang="en-US" altLang="en-US" sz="1400" dirty="0"/>
          </a:p>
          <a:p>
            <a:pPr marL="285750" indent="-285750">
              <a:buFont typeface="Arial" panose="020B0604020202020204" pitchFamily="34" charset="0"/>
              <a:buChar char="•"/>
              <a:defRPr/>
            </a:pPr>
            <a:r>
              <a:rPr lang="en-US" altLang="en-US" sz="1400" dirty="0"/>
              <a:t>Information  reaches the right people and is not lost.</a:t>
            </a:r>
          </a:p>
          <a:p>
            <a:pPr marL="285750" indent="-285750">
              <a:buFont typeface="Arial" panose="020B0604020202020204" pitchFamily="34" charset="0"/>
              <a:buChar char="•"/>
              <a:defRPr/>
            </a:pPr>
            <a:r>
              <a:rPr lang="en-US" altLang="en-US" sz="1400" dirty="0"/>
              <a:t>The regulatory requirements are met.</a:t>
            </a:r>
          </a:p>
          <a:p>
            <a:pPr marL="285750" indent="-285750">
              <a:buFont typeface="Arial" panose="020B0604020202020204" pitchFamily="34" charset="0"/>
              <a:buChar char="•"/>
              <a:defRPr/>
            </a:pPr>
            <a:r>
              <a:rPr lang="en-US" altLang="en-US" sz="1400" dirty="0"/>
              <a:t>The issue will be investigated on a timely manner</a:t>
            </a:r>
          </a:p>
          <a:p>
            <a:pPr marL="285750" indent="-285750">
              <a:buFont typeface="Arial" panose="020B0604020202020204" pitchFamily="34" charset="0"/>
              <a:buChar char="•"/>
              <a:defRPr/>
            </a:pPr>
            <a:r>
              <a:rPr lang="en-US" altLang="en-US" sz="1400" dirty="0"/>
              <a:t>If necessary, Field Corrective Actions are initiated, changes in design and manufacturing, as applicable, are</a:t>
            </a:r>
          </a:p>
          <a:p>
            <a:pPr>
              <a:defRPr/>
            </a:pPr>
            <a:r>
              <a:rPr lang="en-US" altLang="en-US" sz="1400" dirty="0"/>
              <a:t>         implemented.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4989-8974-4221-971B-5C3A7CDB455D}"/>
              </a:ext>
            </a:extLst>
          </p:cNvPr>
          <p:cNvSpPr>
            <a:spLocks noGrp="1"/>
          </p:cNvSpPr>
          <p:nvPr>
            <p:ph type="title"/>
          </p:nvPr>
        </p:nvSpPr>
        <p:spPr>
          <a:xfrm>
            <a:off x="1438275" y="2459355"/>
            <a:ext cx="6267450" cy="483870"/>
          </a:xfrm>
        </p:spPr>
        <p:txBody>
          <a:bodyPr>
            <a:normAutofit fontScale="90000"/>
          </a:bodyPr>
          <a:lstStyle/>
          <a:p>
            <a:pPr algn="ctr" defTabSz="456828" eaLnBrk="1" fontAlgn="auto" hangingPunct="1">
              <a:lnSpc>
                <a:spcPct val="100000"/>
              </a:lnSpc>
              <a:spcAft>
                <a:spcPts val="0"/>
              </a:spcAft>
              <a:defRPr/>
            </a:pPr>
            <a:r>
              <a:rPr lang="en-US" sz="4000" dirty="0"/>
              <a:t>Field corrective actions (fca</a:t>
            </a:r>
            <a:r>
              <a:rPr lang="en-US" sz="4000" cap="small" dirty="0"/>
              <a:t>s</a:t>
            </a:r>
            <a:r>
              <a:rPr lang="en-US" sz="4000" dirty="0"/>
              <a:t>)</a:t>
            </a:r>
          </a:p>
        </p:txBody>
      </p:sp>
    </p:spTree>
    <p:extLst>
      <p:ext uri="{BB962C8B-B14F-4D97-AF65-F5344CB8AC3E}">
        <p14:creationId xmlns:p14="http://schemas.microsoft.com/office/powerpoint/2010/main" val="351877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a:extLst>
              <a:ext uri="{FF2B5EF4-FFF2-40B4-BE49-F238E27FC236}">
                <a16:creationId xmlns:a16="http://schemas.microsoft.com/office/drawing/2014/main" id="{C689A688-DE45-41E8-A03A-6FEF86805D25}"/>
              </a:ext>
            </a:extLst>
          </p:cNvPr>
          <p:cNvSpPr>
            <a:spLocks noGrp="1"/>
          </p:cNvSpPr>
          <p:nvPr>
            <p:ph type="sldNum" sz="quarter" idx="13"/>
          </p:nvPr>
        </p:nvSpPr>
        <p:spPr bwMode="auto">
          <a:xfrm>
            <a:off x="381000" y="6513513"/>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a:lnSpc>
                <a:spcPts val="1000"/>
              </a:lnSpc>
              <a:spcAft>
                <a:spcPct val="0"/>
              </a:spcAft>
              <a:buFontTx/>
              <a:buNone/>
            </a:pPr>
            <a:fld id="{4712517B-E5EF-4896-A1A8-7B000B7BF2EB}" type="slidenum">
              <a:rPr lang="en-US" altLang="en-US" smtClean="0">
                <a:solidFill>
                  <a:srgbClr val="FFFFFF"/>
                </a:solidFill>
              </a:rPr>
              <a:pPr>
                <a:lnSpc>
                  <a:spcPts val="1000"/>
                </a:lnSpc>
                <a:spcAft>
                  <a:spcPct val="0"/>
                </a:spcAft>
                <a:buFontTx/>
                <a:buNone/>
              </a:pPr>
              <a:t>8</a:t>
            </a:fld>
            <a:endParaRPr lang="en-US" altLang="en-US" dirty="0">
              <a:solidFill>
                <a:srgbClr val="FFFFFF"/>
              </a:solidFill>
            </a:endParaRPr>
          </a:p>
        </p:txBody>
      </p:sp>
      <p:sp>
        <p:nvSpPr>
          <p:cNvPr id="56323" name="Footer Placeholder 2">
            <a:extLst>
              <a:ext uri="{FF2B5EF4-FFF2-40B4-BE49-F238E27FC236}">
                <a16:creationId xmlns:a16="http://schemas.microsoft.com/office/drawing/2014/main" id="{2CB9CF97-153B-4A38-9DD3-6ADF38097191}"/>
              </a:ext>
            </a:extLst>
          </p:cNvPr>
          <p:cNvSpPr>
            <a:spLocks noGrp="1"/>
          </p:cNvSpPr>
          <p:nvPr>
            <p:ph type="ftr" sz="quarter" idx="14"/>
          </p:nvPr>
        </p:nvSpPr>
        <p:spPr bwMode="auto">
          <a:xfrm>
            <a:off x="762000" y="6513513"/>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defTabSz="455613" fontAlgn="base">
              <a:lnSpc>
                <a:spcPts val="1000"/>
              </a:lnSpc>
              <a:spcBef>
                <a:spcPct val="0"/>
              </a:spcBef>
              <a:spcAft>
                <a:spcPct val="0"/>
              </a:spcAft>
              <a:buFontTx/>
              <a:buNone/>
            </a:pPr>
            <a:r>
              <a:rPr lang="en-US" altLang="en-US">
                <a:solidFill>
                  <a:srgbClr val="FFFFFF"/>
                </a:solidFill>
                <a:cs typeface="Arial" panose="020B0604020202020204" pitchFamily="34" charset="0"/>
              </a:rPr>
              <a:t>Quality Guidelines for Medtronic Distributors</a:t>
            </a:r>
          </a:p>
        </p:txBody>
      </p:sp>
      <p:sp>
        <p:nvSpPr>
          <p:cNvPr id="6" name="Title 5">
            <a:extLst>
              <a:ext uri="{FF2B5EF4-FFF2-40B4-BE49-F238E27FC236}">
                <a16:creationId xmlns:a16="http://schemas.microsoft.com/office/drawing/2014/main" id="{EE7C1585-4192-4909-8E26-72E7F5949AB5}"/>
              </a:ext>
            </a:extLst>
          </p:cNvPr>
          <p:cNvSpPr>
            <a:spLocks noGrp="1"/>
          </p:cNvSpPr>
          <p:nvPr>
            <p:ph type="title"/>
          </p:nvPr>
        </p:nvSpPr>
        <p:spPr>
          <a:xfrm>
            <a:off x="377825" y="373063"/>
            <a:ext cx="8382000" cy="266700"/>
          </a:xfrm>
        </p:spPr>
        <p:txBody>
          <a:bodyPr/>
          <a:lstStyle/>
          <a:p>
            <a:pPr defTabSz="456828" eaLnBrk="1" fontAlgn="auto" hangingPunct="1">
              <a:spcAft>
                <a:spcPts val="0"/>
              </a:spcAft>
              <a:defRPr/>
            </a:pPr>
            <a:r>
              <a:rPr lang="en-US" dirty="0"/>
              <a:t>Field corrective action process</a:t>
            </a:r>
          </a:p>
        </p:txBody>
      </p:sp>
      <p:sp>
        <p:nvSpPr>
          <p:cNvPr id="5" name="Text Placeholder 4">
            <a:extLst>
              <a:ext uri="{FF2B5EF4-FFF2-40B4-BE49-F238E27FC236}">
                <a16:creationId xmlns:a16="http://schemas.microsoft.com/office/drawing/2014/main" id="{468B38A5-386B-4CBD-A029-ED68168348FD}"/>
              </a:ext>
            </a:extLst>
          </p:cNvPr>
          <p:cNvSpPr>
            <a:spLocks noGrp="1"/>
          </p:cNvSpPr>
          <p:nvPr>
            <p:ph type="body" sz="quarter" idx="12"/>
          </p:nvPr>
        </p:nvSpPr>
        <p:spPr>
          <a:xfrm>
            <a:off x="377825" y="625475"/>
            <a:ext cx="8382000" cy="266700"/>
          </a:xfrm>
        </p:spPr>
        <p:txBody>
          <a:bodyPr rtlCol="0"/>
          <a:lstStyle/>
          <a:p>
            <a:pPr indent="-190409" defTabSz="456828" eaLnBrk="1" fontAlgn="auto" hangingPunct="1">
              <a:spcBef>
                <a:spcPts val="0"/>
              </a:spcBef>
              <a:defRPr/>
            </a:pPr>
            <a:r>
              <a:rPr lang="en-US" dirty="0"/>
              <a:t>Basic concepts</a:t>
            </a:r>
          </a:p>
        </p:txBody>
      </p:sp>
      <p:sp>
        <p:nvSpPr>
          <p:cNvPr id="8" name="Content Placeholder 7">
            <a:extLst>
              <a:ext uri="{FF2B5EF4-FFF2-40B4-BE49-F238E27FC236}">
                <a16:creationId xmlns:a16="http://schemas.microsoft.com/office/drawing/2014/main" id="{7827DFE7-D174-447A-BC0B-AC96B0ED5CE7}"/>
              </a:ext>
            </a:extLst>
          </p:cNvPr>
          <p:cNvSpPr>
            <a:spLocks noGrp="1"/>
          </p:cNvSpPr>
          <p:nvPr>
            <p:ph idx="1"/>
          </p:nvPr>
        </p:nvSpPr>
        <p:spPr>
          <a:xfrm>
            <a:off x="377825" y="1055688"/>
            <a:ext cx="6642100" cy="1114425"/>
          </a:xfrm>
          <a:solidFill>
            <a:schemeClr val="accent2">
              <a:lumMod val="40000"/>
              <a:lumOff val="60000"/>
            </a:schemeClr>
          </a:solidFill>
          <a:ln w="19050">
            <a:solidFill>
              <a:schemeClr val="accent3">
                <a:lumMod val="50000"/>
              </a:schemeClr>
            </a:solidFill>
          </a:ln>
        </p:spPr>
        <p:txBody>
          <a:bodyPr>
            <a:spAutoFit/>
          </a:bodyPr>
          <a:lstStyle/>
          <a:p>
            <a:pPr algn="ctr">
              <a:defRPr/>
            </a:pPr>
            <a:r>
              <a:rPr lang="en-US" sz="1400" dirty="0"/>
              <a:t>A Field Corrective  Action or (FCA) is a corrective action that a manufacturer (Medtronic) takes in order to prevent the risk associated with the use of a medical device that is either commercialize or distributed.</a:t>
            </a:r>
          </a:p>
          <a:p>
            <a:pPr algn="ctr">
              <a:defRPr/>
            </a:pPr>
            <a:r>
              <a:rPr lang="en-US" sz="1400" dirty="0"/>
              <a:t>The risk can vary from health deterioration to death of a patient.</a:t>
            </a:r>
          </a:p>
        </p:txBody>
      </p:sp>
      <p:sp>
        <p:nvSpPr>
          <p:cNvPr id="56327" name="Rectangle 8">
            <a:extLst>
              <a:ext uri="{FF2B5EF4-FFF2-40B4-BE49-F238E27FC236}">
                <a16:creationId xmlns:a16="http://schemas.microsoft.com/office/drawing/2014/main" id="{C60C3C4F-C4A4-4DB4-ADDC-18D513C408C8}"/>
              </a:ext>
            </a:extLst>
          </p:cNvPr>
          <p:cNvSpPr>
            <a:spLocks noChangeArrowheads="1"/>
          </p:cNvSpPr>
          <p:nvPr/>
        </p:nvSpPr>
        <p:spPr bwMode="auto">
          <a:xfrm>
            <a:off x="377825" y="2333625"/>
            <a:ext cx="47148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p>
            <a:r>
              <a:rPr lang="en-US" altLang="en-US" sz="1600" b="1" dirty="0"/>
              <a:t>FCAs may include the following types of activities:</a:t>
            </a:r>
          </a:p>
          <a:p>
            <a:pPr lvl="1"/>
            <a:endParaRPr lang="en-US" altLang="en-US" sz="1600" dirty="0"/>
          </a:p>
          <a:p>
            <a:pPr marL="741363" lvl="1" indent="-285750">
              <a:buFont typeface="Wingdings" panose="05000000000000000000" pitchFamily="2" charset="2"/>
              <a:buChar char="§"/>
            </a:pPr>
            <a:r>
              <a:rPr lang="en-US" altLang="en-US" sz="1600" dirty="0"/>
              <a:t>Product Retrieval</a:t>
            </a:r>
          </a:p>
          <a:p>
            <a:pPr marL="741363" lvl="1" indent="-285750">
              <a:buFont typeface="Wingdings" panose="05000000000000000000" pitchFamily="2" charset="2"/>
              <a:buChar char="§"/>
            </a:pPr>
            <a:r>
              <a:rPr lang="en-US" altLang="en-US" sz="1600" dirty="0"/>
              <a:t>Communication to customers of actions needed related to product performance issues</a:t>
            </a:r>
          </a:p>
          <a:p>
            <a:pPr marL="741363" lvl="1" indent="-285750">
              <a:buFont typeface="Wingdings" panose="05000000000000000000" pitchFamily="2" charset="2"/>
              <a:buChar char="§"/>
            </a:pPr>
            <a:r>
              <a:rPr lang="en-US" altLang="en-US" sz="1600" dirty="0"/>
              <a:t>Educational briefs</a:t>
            </a:r>
          </a:p>
          <a:p>
            <a:pPr marL="741363" lvl="1" indent="-285750">
              <a:buFont typeface="Wingdings" panose="05000000000000000000" pitchFamily="2" charset="2"/>
              <a:buChar char="§"/>
            </a:pPr>
            <a:r>
              <a:rPr lang="en-US" altLang="en-US" sz="1600" dirty="0"/>
              <a:t>Advisory notices</a:t>
            </a:r>
          </a:p>
          <a:p>
            <a:pPr marL="741363" lvl="1" indent="-285750">
              <a:buFont typeface="Wingdings" panose="05000000000000000000" pitchFamily="2" charset="2"/>
              <a:buChar char="§"/>
            </a:pPr>
            <a:r>
              <a:rPr lang="en-US" altLang="en-US" sz="1600" dirty="0"/>
              <a:t>Health safety alerts</a:t>
            </a:r>
          </a:p>
        </p:txBody>
      </p:sp>
      <p:pic>
        <p:nvPicPr>
          <p:cNvPr id="56328" name="Picture 3">
            <a:extLst>
              <a:ext uri="{FF2B5EF4-FFF2-40B4-BE49-F238E27FC236}">
                <a16:creationId xmlns:a16="http://schemas.microsoft.com/office/drawing/2014/main" id="{352C1C9C-D7DE-4587-A1D4-534421D8DD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7000" y="3127375"/>
            <a:ext cx="370205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a:extLst>
              <a:ext uri="{FF2B5EF4-FFF2-40B4-BE49-F238E27FC236}">
                <a16:creationId xmlns:a16="http://schemas.microsoft.com/office/drawing/2014/main" id="{86BC3F5D-C3C2-402B-9D5F-183A06261001}"/>
              </a:ext>
            </a:extLst>
          </p:cNvPr>
          <p:cNvSpPr>
            <a:spLocks noGrp="1"/>
          </p:cNvSpPr>
          <p:nvPr>
            <p:ph type="sldNum" sz="quarter" idx="13"/>
          </p:nvPr>
        </p:nvSpPr>
        <p:spPr bwMode="auto">
          <a:xfrm>
            <a:off x="381000" y="6513513"/>
            <a:ext cx="3810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a:lnSpc>
                <a:spcPts val="1000"/>
              </a:lnSpc>
              <a:spcAft>
                <a:spcPct val="0"/>
              </a:spcAft>
              <a:buFontTx/>
              <a:buNone/>
            </a:pPr>
            <a:fld id="{73814AEA-CB08-4A64-B22D-4EE83B65116E}" type="slidenum">
              <a:rPr lang="en-US" altLang="en-US" smtClean="0">
                <a:solidFill>
                  <a:srgbClr val="FFFFFF"/>
                </a:solidFill>
              </a:rPr>
              <a:pPr>
                <a:lnSpc>
                  <a:spcPts val="1000"/>
                </a:lnSpc>
                <a:spcAft>
                  <a:spcPct val="0"/>
                </a:spcAft>
                <a:buFontTx/>
                <a:buNone/>
              </a:pPr>
              <a:t>9</a:t>
            </a:fld>
            <a:endParaRPr lang="en-US" altLang="en-US" dirty="0">
              <a:solidFill>
                <a:srgbClr val="FFFFFF"/>
              </a:solidFill>
            </a:endParaRPr>
          </a:p>
        </p:txBody>
      </p:sp>
      <p:sp>
        <p:nvSpPr>
          <p:cNvPr id="57347" name="Footer Placeholder 2">
            <a:extLst>
              <a:ext uri="{FF2B5EF4-FFF2-40B4-BE49-F238E27FC236}">
                <a16:creationId xmlns:a16="http://schemas.microsoft.com/office/drawing/2014/main" id="{E26B6DD5-415F-4854-AC6B-91536DF1B23C}"/>
              </a:ext>
            </a:extLst>
          </p:cNvPr>
          <p:cNvSpPr>
            <a:spLocks noGrp="1"/>
          </p:cNvSpPr>
          <p:nvPr>
            <p:ph type="ftr" sz="quarter" idx="14"/>
          </p:nvPr>
        </p:nvSpPr>
        <p:spPr bwMode="auto">
          <a:xfrm>
            <a:off x="762000" y="6513513"/>
            <a:ext cx="552450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2000"/>
              </a:lnSpc>
              <a:spcAft>
                <a:spcPts val="663"/>
              </a:spcAft>
              <a:buFont typeface="Wingdings" panose="05000000000000000000" pitchFamily="2" charset="2"/>
              <a:buChar char="§"/>
              <a:defRPr>
                <a:solidFill>
                  <a:schemeClr val="tx1"/>
                </a:solidFill>
                <a:latin typeface="Effra" panose="020B0603020203020204" pitchFamily="34" charset="0"/>
              </a:defRPr>
            </a:lvl1pPr>
            <a:lvl2pPr marL="742950" indent="-285750">
              <a:lnSpc>
                <a:spcPts val="1838"/>
              </a:lnSpc>
              <a:spcAft>
                <a:spcPts val="663"/>
              </a:spcAft>
              <a:buFont typeface="Wingdings" panose="05000000000000000000" pitchFamily="2" charset="2"/>
              <a:buChar char="§"/>
              <a:defRPr sz="1700">
                <a:solidFill>
                  <a:schemeClr val="tx2"/>
                </a:solidFill>
                <a:latin typeface="Effra" panose="020B0603020203020204" pitchFamily="34" charset="0"/>
              </a:defRPr>
            </a:lvl2pPr>
            <a:lvl3pPr marL="1143000" indent="-228600">
              <a:lnSpc>
                <a:spcPts val="1663"/>
              </a:lnSpc>
              <a:spcAft>
                <a:spcPts val="663"/>
              </a:spcAft>
              <a:buFont typeface="Wingdings" panose="05000000000000000000" pitchFamily="2" charset="2"/>
              <a:buChar char="§"/>
              <a:defRPr sz="1500">
                <a:solidFill>
                  <a:schemeClr val="tx2"/>
                </a:solidFill>
                <a:latin typeface="Effra" panose="020B0603020203020204" pitchFamily="34" charset="0"/>
              </a:defRPr>
            </a:lvl3pPr>
            <a:lvl4pPr marL="1600200" indent="-228600">
              <a:lnSpc>
                <a:spcPts val="1663"/>
              </a:lnSpc>
              <a:spcAft>
                <a:spcPts val="663"/>
              </a:spcAft>
              <a:buFont typeface="Wingdings" panose="05000000000000000000" pitchFamily="2" charset="2"/>
              <a:buChar char="§"/>
              <a:defRPr sz="1500">
                <a:solidFill>
                  <a:schemeClr val="accent1"/>
                </a:solidFill>
                <a:latin typeface="Effra" panose="020B0603020203020204" pitchFamily="34" charset="0"/>
              </a:defRPr>
            </a:lvl4pPr>
            <a:lvl5pPr marL="2057400" indent="-228600">
              <a:lnSpc>
                <a:spcPts val="1500"/>
              </a:lnSpc>
              <a:spcAft>
                <a:spcPts val="663"/>
              </a:spcAft>
              <a:buFont typeface="Lucida Grande" charset="0"/>
              <a:buChar char="-"/>
              <a:defRPr sz="1300">
                <a:solidFill>
                  <a:schemeClr val="accent1"/>
                </a:solidFill>
                <a:latin typeface="Effra" panose="020B0603020203020204" pitchFamily="34" charset="0"/>
              </a:defRPr>
            </a:lvl5pPr>
            <a:lvl6pPr marL="25146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6pPr>
            <a:lvl7pPr marL="29718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7pPr>
            <a:lvl8pPr marL="34290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8pPr>
            <a:lvl9pPr marL="3886200" indent="-228600" defTabSz="455613" eaLnBrk="0" fontAlgn="base" hangingPunct="0">
              <a:lnSpc>
                <a:spcPts val="1500"/>
              </a:lnSpc>
              <a:spcBef>
                <a:spcPct val="0"/>
              </a:spcBef>
              <a:spcAft>
                <a:spcPts val="663"/>
              </a:spcAft>
              <a:buFont typeface="Lucida Grande" charset="0"/>
              <a:buChar char="-"/>
              <a:defRPr sz="1300">
                <a:solidFill>
                  <a:schemeClr val="accent1"/>
                </a:solidFill>
                <a:latin typeface="Effra" panose="020B0603020203020204" pitchFamily="34" charset="0"/>
              </a:defRPr>
            </a:lvl9pPr>
          </a:lstStyle>
          <a:p>
            <a:pPr defTabSz="455613" fontAlgn="base">
              <a:lnSpc>
                <a:spcPts val="1000"/>
              </a:lnSpc>
              <a:spcBef>
                <a:spcPct val="0"/>
              </a:spcBef>
              <a:spcAft>
                <a:spcPct val="0"/>
              </a:spcAft>
              <a:buFontTx/>
              <a:buNone/>
            </a:pPr>
            <a:r>
              <a:rPr lang="en-US" altLang="en-US">
                <a:solidFill>
                  <a:srgbClr val="FFFFFF"/>
                </a:solidFill>
                <a:cs typeface="Arial" panose="020B0604020202020204" pitchFamily="34" charset="0"/>
              </a:rPr>
              <a:t>Quality Guidelines for Medtronic Distributors</a:t>
            </a:r>
          </a:p>
        </p:txBody>
      </p:sp>
      <p:sp>
        <p:nvSpPr>
          <p:cNvPr id="6" name="Title 5">
            <a:extLst>
              <a:ext uri="{FF2B5EF4-FFF2-40B4-BE49-F238E27FC236}">
                <a16:creationId xmlns:a16="http://schemas.microsoft.com/office/drawing/2014/main" id="{E62DC3C6-4447-423B-AD93-4AA399271CB4}"/>
              </a:ext>
            </a:extLst>
          </p:cNvPr>
          <p:cNvSpPr>
            <a:spLocks noGrp="1"/>
          </p:cNvSpPr>
          <p:nvPr>
            <p:ph type="title"/>
          </p:nvPr>
        </p:nvSpPr>
        <p:spPr>
          <a:xfrm>
            <a:off x="377825" y="373063"/>
            <a:ext cx="8382000" cy="266700"/>
          </a:xfrm>
        </p:spPr>
        <p:txBody>
          <a:bodyPr/>
          <a:lstStyle/>
          <a:p>
            <a:pPr defTabSz="456828" eaLnBrk="1" fontAlgn="auto" hangingPunct="1">
              <a:spcAft>
                <a:spcPts val="0"/>
              </a:spcAft>
              <a:defRPr/>
            </a:pPr>
            <a:r>
              <a:rPr lang="en-US" dirty="0"/>
              <a:t>Field corrective action (FCA) process</a:t>
            </a:r>
          </a:p>
        </p:txBody>
      </p:sp>
      <p:sp>
        <p:nvSpPr>
          <p:cNvPr id="5" name="Text Placeholder 4">
            <a:extLst>
              <a:ext uri="{FF2B5EF4-FFF2-40B4-BE49-F238E27FC236}">
                <a16:creationId xmlns:a16="http://schemas.microsoft.com/office/drawing/2014/main" id="{9CDE7A8D-1574-4070-8635-6FF89093F36C}"/>
              </a:ext>
            </a:extLst>
          </p:cNvPr>
          <p:cNvSpPr>
            <a:spLocks noGrp="1"/>
          </p:cNvSpPr>
          <p:nvPr>
            <p:ph type="body" sz="quarter" idx="12"/>
          </p:nvPr>
        </p:nvSpPr>
        <p:spPr>
          <a:xfrm>
            <a:off x="377825" y="712788"/>
            <a:ext cx="8382000" cy="266700"/>
          </a:xfrm>
        </p:spPr>
        <p:txBody>
          <a:bodyPr rtlCol="0"/>
          <a:lstStyle/>
          <a:p>
            <a:pPr indent="-190409" defTabSz="456828" eaLnBrk="1" fontAlgn="auto" hangingPunct="1">
              <a:spcBef>
                <a:spcPts val="0"/>
              </a:spcBef>
              <a:defRPr/>
            </a:pPr>
            <a:r>
              <a:rPr lang="en-US" dirty="0"/>
              <a:t>Examples of fca</a:t>
            </a:r>
          </a:p>
        </p:txBody>
      </p:sp>
      <p:sp>
        <p:nvSpPr>
          <p:cNvPr id="12" name="Rounded Rectangle 2">
            <a:extLst>
              <a:ext uri="{FF2B5EF4-FFF2-40B4-BE49-F238E27FC236}">
                <a16:creationId xmlns:a16="http://schemas.microsoft.com/office/drawing/2014/main" id="{4D41849E-5754-451F-BDC7-90F4BC14FABC}"/>
              </a:ext>
            </a:extLst>
          </p:cNvPr>
          <p:cNvSpPr/>
          <p:nvPr/>
        </p:nvSpPr>
        <p:spPr>
          <a:xfrm>
            <a:off x="443478" y="1050995"/>
            <a:ext cx="691361" cy="5108505"/>
          </a:xfrm>
          <a:prstGeom prst="roundRect">
            <a:avLst/>
          </a:prstGeom>
          <a:solidFill>
            <a:schemeClr val="accent2">
              <a:lumMod val="60000"/>
              <a:lumOff val="40000"/>
            </a:schemeClr>
          </a:solidFill>
          <a:ln w="6350">
            <a:solidFill>
              <a:schemeClr val="accent2">
                <a:lumMod val="60000"/>
                <a:lumOff val="40000"/>
              </a:schemeClr>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8F1F8BC1-C36E-412A-9B39-AF6E3DD9BD9C}"/>
              </a:ext>
            </a:extLst>
          </p:cNvPr>
          <p:cNvSpPr/>
          <p:nvPr/>
        </p:nvSpPr>
        <p:spPr>
          <a:xfrm rot="16200000">
            <a:off x="-1376341" y="3075908"/>
            <a:ext cx="4276681" cy="461665"/>
          </a:xfrm>
          <a:prstGeom prst="rect">
            <a:avLst/>
          </a:prstGeom>
          <a:noFill/>
        </p:spPr>
        <p:txBody>
          <a:bodyPr>
            <a:spAutoFit/>
          </a:bodyPr>
          <a:lstStyle/>
          <a:p>
            <a:pPr algn="ctr">
              <a:defRPr/>
            </a:pPr>
            <a:r>
              <a:rPr lang="en-US" sz="2400" dirty="0">
                <a:ln w="10160">
                  <a:solidFill>
                    <a:schemeClr val="accent1"/>
                  </a:solidFill>
                  <a:prstDash val="solid"/>
                </a:ln>
                <a:effectLst>
                  <a:outerShdw blurRad="38100" dist="32000" dir="5400000" algn="tl">
                    <a:srgbClr val="000000">
                      <a:alpha val="30000"/>
                    </a:srgbClr>
                  </a:outerShdw>
                </a:effectLst>
              </a:rPr>
              <a:t>Customer Communication </a:t>
            </a:r>
          </a:p>
        </p:txBody>
      </p:sp>
      <p:sp>
        <p:nvSpPr>
          <p:cNvPr id="14" name="Right Arrow 7">
            <a:extLst>
              <a:ext uri="{FF2B5EF4-FFF2-40B4-BE49-F238E27FC236}">
                <a16:creationId xmlns:a16="http://schemas.microsoft.com/office/drawing/2014/main" id="{3873CEED-885B-4C67-8C1A-BF8B3EA8200B}"/>
              </a:ext>
            </a:extLst>
          </p:cNvPr>
          <p:cNvSpPr/>
          <p:nvPr/>
        </p:nvSpPr>
        <p:spPr>
          <a:xfrm>
            <a:off x="1136972" y="957708"/>
            <a:ext cx="2261104" cy="1070165"/>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Right Arrow 8">
            <a:extLst>
              <a:ext uri="{FF2B5EF4-FFF2-40B4-BE49-F238E27FC236}">
                <a16:creationId xmlns:a16="http://schemas.microsoft.com/office/drawing/2014/main" id="{1B680D87-F2BB-424B-AE67-EDA15A625D67}"/>
              </a:ext>
            </a:extLst>
          </p:cNvPr>
          <p:cNvSpPr/>
          <p:nvPr/>
        </p:nvSpPr>
        <p:spPr>
          <a:xfrm>
            <a:off x="1135232" y="2296148"/>
            <a:ext cx="2206761" cy="723331"/>
          </a:xfrm>
          <a:prstGeom prst="rightArrow">
            <a:avLst/>
          </a:prstGeom>
          <a:solidFill>
            <a:srgbClr val="F4F771"/>
          </a:solidFill>
          <a:ln>
            <a:solidFill>
              <a:srgbClr val="F4F77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Rework</a:t>
            </a:r>
          </a:p>
        </p:txBody>
      </p:sp>
      <p:sp>
        <p:nvSpPr>
          <p:cNvPr id="16" name="Right Arrow 9">
            <a:extLst>
              <a:ext uri="{FF2B5EF4-FFF2-40B4-BE49-F238E27FC236}">
                <a16:creationId xmlns:a16="http://schemas.microsoft.com/office/drawing/2014/main" id="{D9D55A14-0E6E-438F-8137-5917953ACAB8}"/>
              </a:ext>
            </a:extLst>
          </p:cNvPr>
          <p:cNvSpPr/>
          <p:nvPr/>
        </p:nvSpPr>
        <p:spPr>
          <a:xfrm>
            <a:off x="1158962" y="3298930"/>
            <a:ext cx="2206761" cy="723331"/>
          </a:xfrm>
          <a:prstGeom prst="rightArrow">
            <a:avLst/>
          </a:prstGeom>
          <a:solidFill>
            <a:srgbClr val="F86C6C"/>
          </a:solidFill>
          <a:ln>
            <a:solidFill>
              <a:srgbClr val="F86C6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Repair</a:t>
            </a:r>
          </a:p>
        </p:txBody>
      </p:sp>
      <p:sp>
        <p:nvSpPr>
          <p:cNvPr id="17" name="Right Arrow 10">
            <a:extLst>
              <a:ext uri="{FF2B5EF4-FFF2-40B4-BE49-F238E27FC236}">
                <a16:creationId xmlns:a16="http://schemas.microsoft.com/office/drawing/2014/main" id="{567EA467-2023-44CA-9D40-87FA9B6FE52B}"/>
              </a:ext>
            </a:extLst>
          </p:cNvPr>
          <p:cNvSpPr/>
          <p:nvPr/>
        </p:nvSpPr>
        <p:spPr>
          <a:xfrm>
            <a:off x="1125299" y="4248508"/>
            <a:ext cx="2206761" cy="723331"/>
          </a:xfrm>
          <a:prstGeom prst="rightArrow">
            <a:avLst/>
          </a:prstGeom>
          <a:solidFill>
            <a:srgbClr val="C751B1"/>
          </a:solidFill>
          <a:ln>
            <a:solidFill>
              <a:srgbClr val="C751B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1">
            <a:extLst>
              <a:ext uri="{FF2B5EF4-FFF2-40B4-BE49-F238E27FC236}">
                <a16:creationId xmlns:a16="http://schemas.microsoft.com/office/drawing/2014/main" id="{63D91139-F58F-4685-AE06-1FD45FDB6ACF}"/>
              </a:ext>
            </a:extLst>
          </p:cNvPr>
          <p:cNvSpPr/>
          <p:nvPr/>
        </p:nvSpPr>
        <p:spPr>
          <a:xfrm>
            <a:off x="1164143" y="5467143"/>
            <a:ext cx="2206761" cy="723331"/>
          </a:xfrm>
          <a:prstGeom prst="rightArrow">
            <a:avLst/>
          </a:prstGeom>
          <a:solidFill>
            <a:srgbClr val="02E0C6"/>
          </a:solidFill>
          <a:ln>
            <a:solidFill>
              <a:srgbClr val="02E0C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69" name="Rectangle 18">
            <a:extLst>
              <a:ext uri="{FF2B5EF4-FFF2-40B4-BE49-F238E27FC236}">
                <a16:creationId xmlns:a16="http://schemas.microsoft.com/office/drawing/2014/main" id="{1A68BA26-FFCB-46B0-9D29-A47566C59083}"/>
              </a:ext>
            </a:extLst>
          </p:cNvPr>
          <p:cNvSpPr>
            <a:spLocks noChangeArrowheads="1"/>
          </p:cNvSpPr>
          <p:nvPr/>
        </p:nvSpPr>
        <p:spPr bwMode="auto">
          <a:xfrm>
            <a:off x="1108075" y="1177925"/>
            <a:ext cx="1722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600" b="1">
                <a:solidFill>
                  <a:schemeClr val="bg1"/>
                </a:solidFill>
                <a:sym typeface="Wingdings" panose="05000000000000000000" pitchFamily="2" charset="2"/>
              </a:rPr>
              <a:t>Retraining/</a:t>
            </a:r>
          </a:p>
          <a:p>
            <a:r>
              <a:rPr lang="en-US" altLang="en-US" sz="1600" b="1">
                <a:solidFill>
                  <a:schemeClr val="bg1"/>
                </a:solidFill>
                <a:sym typeface="Wingdings" panose="05000000000000000000" pitchFamily="2" charset="2"/>
              </a:rPr>
              <a:t>Software update</a:t>
            </a:r>
            <a:endParaRPr lang="en-US" altLang="en-US" sz="1600" b="1">
              <a:solidFill>
                <a:schemeClr val="bg1"/>
              </a:solidFill>
            </a:endParaRPr>
          </a:p>
        </p:txBody>
      </p:sp>
      <p:sp>
        <p:nvSpPr>
          <p:cNvPr id="57370" name="Rectangle 19">
            <a:extLst>
              <a:ext uri="{FF2B5EF4-FFF2-40B4-BE49-F238E27FC236}">
                <a16:creationId xmlns:a16="http://schemas.microsoft.com/office/drawing/2014/main" id="{A5B537A2-0743-4508-A27B-EFF589EF44FC}"/>
              </a:ext>
            </a:extLst>
          </p:cNvPr>
          <p:cNvSpPr>
            <a:spLocks noChangeArrowheads="1"/>
          </p:cNvSpPr>
          <p:nvPr/>
        </p:nvSpPr>
        <p:spPr bwMode="auto">
          <a:xfrm>
            <a:off x="1610289" y="4408488"/>
            <a:ext cx="835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b="1" dirty="0">
                <a:sym typeface="Wingdings" panose="05000000000000000000" pitchFamily="2" charset="2"/>
              </a:rPr>
              <a:t>Recall </a:t>
            </a:r>
            <a:endParaRPr lang="en-US" altLang="en-US" b="1" dirty="0"/>
          </a:p>
        </p:txBody>
      </p:sp>
      <p:sp>
        <p:nvSpPr>
          <p:cNvPr id="57371" name="Rectangle 20">
            <a:extLst>
              <a:ext uri="{FF2B5EF4-FFF2-40B4-BE49-F238E27FC236}">
                <a16:creationId xmlns:a16="http://schemas.microsoft.com/office/drawing/2014/main" id="{598925B7-26F3-400E-94A2-A7B710023474}"/>
              </a:ext>
            </a:extLst>
          </p:cNvPr>
          <p:cNvSpPr>
            <a:spLocks noChangeArrowheads="1"/>
          </p:cNvSpPr>
          <p:nvPr/>
        </p:nvSpPr>
        <p:spPr bwMode="auto">
          <a:xfrm>
            <a:off x="1435100" y="5643563"/>
            <a:ext cx="1166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ltLang="en-US" b="1">
                <a:sym typeface="Wingdings" panose="05000000000000000000" pitchFamily="2" charset="2"/>
              </a:rPr>
              <a:t>Explants</a:t>
            </a:r>
            <a:r>
              <a:rPr lang="en-US" altLang="en-US">
                <a:sym typeface="Wingdings" panose="05000000000000000000" pitchFamily="2" charset="2"/>
              </a:rPr>
              <a:t> </a:t>
            </a:r>
          </a:p>
        </p:txBody>
      </p:sp>
      <p:sp>
        <p:nvSpPr>
          <p:cNvPr id="57372" name="TextBox 37">
            <a:extLst>
              <a:ext uri="{FF2B5EF4-FFF2-40B4-BE49-F238E27FC236}">
                <a16:creationId xmlns:a16="http://schemas.microsoft.com/office/drawing/2014/main" id="{6E9C86B8-4F59-46B8-83AF-77BF26A2BAD9}"/>
              </a:ext>
            </a:extLst>
          </p:cNvPr>
          <p:cNvSpPr txBox="1">
            <a:spLocks noChangeArrowheads="1"/>
          </p:cNvSpPr>
          <p:nvPr/>
        </p:nvSpPr>
        <p:spPr bwMode="auto">
          <a:xfrm>
            <a:off x="3433763" y="1006475"/>
            <a:ext cx="44164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b="1" dirty="0"/>
              <a:t>This type of FCA require to retrain the patient or Health care provider on how to use a device again due to a software update or new way to property use the device.</a:t>
            </a:r>
          </a:p>
          <a:p>
            <a:r>
              <a:rPr lang="en-US" altLang="en-US" sz="1200" b="1" dirty="0">
                <a:solidFill>
                  <a:schemeClr val="accent1"/>
                </a:solidFill>
              </a:rPr>
              <a:t>Example: Teaching a diabetic patient how to property load insulin pump. </a:t>
            </a:r>
          </a:p>
        </p:txBody>
      </p:sp>
      <p:sp>
        <p:nvSpPr>
          <p:cNvPr id="57373" name="Rectangle 38">
            <a:extLst>
              <a:ext uri="{FF2B5EF4-FFF2-40B4-BE49-F238E27FC236}">
                <a16:creationId xmlns:a16="http://schemas.microsoft.com/office/drawing/2014/main" id="{3F925A86-9192-48AE-9085-6CF0DA365DAD}"/>
              </a:ext>
            </a:extLst>
          </p:cNvPr>
          <p:cNvSpPr>
            <a:spLocks noChangeArrowheads="1"/>
          </p:cNvSpPr>
          <p:nvPr/>
        </p:nvSpPr>
        <p:spPr bwMode="auto">
          <a:xfrm>
            <a:off x="3365500" y="2246313"/>
            <a:ext cx="4554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b="1" dirty="0"/>
              <a:t>This type of FCA usually involves a change or modification to a label of a device. This change has to be approved by the business unit and they will provide the new label/packaging with instructions on what is required of the distributor to do.</a:t>
            </a:r>
          </a:p>
        </p:txBody>
      </p:sp>
      <p:sp>
        <p:nvSpPr>
          <p:cNvPr id="57374" name="Rectangle 39">
            <a:extLst>
              <a:ext uri="{FF2B5EF4-FFF2-40B4-BE49-F238E27FC236}">
                <a16:creationId xmlns:a16="http://schemas.microsoft.com/office/drawing/2014/main" id="{B0DEC1CC-1B80-4BB2-9BD3-389D2B687311}"/>
              </a:ext>
            </a:extLst>
          </p:cNvPr>
          <p:cNvSpPr>
            <a:spLocks noChangeArrowheads="1"/>
          </p:cNvSpPr>
          <p:nvPr/>
        </p:nvSpPr>
        <p:spPr bwMode="auto">
          <a:xfrm>
            <a:off x="3459163" y="3473450"/>
            <a:ext cx="4460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b="1" dirty="0"/>
              <a:t>This type of FCA involves a reparation of a device and instructions will be provided on how to proceed with the repair. </a:t>
            </a:r>
          </a:p>
        </p:txBody>
      </p:sp>
      <p:sp>
        <p:nvSpPr>
          <p:cNvPr id="41" name="Rectangle 40">
            <a:extLst>
              <a:ext uri="{FF2B5EF4-FFF2-40B4-BE49-F238E27FC236}">
                <a16:creationId xmlns:a16="http://schemas.microsoft.com/office/drawing/2014/main" id="{85A63AFC-B524-4831-BDD7-D025849CDEAB}"/>
              </a:ext>
            </a:extLst>
          </p:cNvPr>
          <p:cNvSpPr/>
          <p:nvPr/>
        </p:nvSpPr>
        <p:spPr>
          <a:xfrm>
            <a:off x="3459163" y="4078288"/>
            <a:ext cx="4646612" cy="1201737"/>
          </a:xfrm>
          <a:prstGeom prst="rect">
            <a:avLst/>
          </a:prstGeom>
        </p:spPr>
        <p:txBody>
          <a:bodyPr>
            <a:spAutoFit/>
          </a:bodyPr>
          <a:lstStyle/>
          <a:p>
            <a:pPr>
              <a:defRPr/>
            </a:pPr>
            <a:r>
              <a:rPr lang="en-US" sz="1200" b="1" dirty="0"/>
              <a:t>This type of FCA involves a product retrieval it can be voluntary by the company or due to </a:t>
            </a:r>
          </a:p>
          <a:p>
            <a:pPr>
              <a:defRPr/>
            </a:pPr>
            <a:r>
              <a:rPr lang="en-US" sz="1200" b="1" dirty="0"/>
              <a:t>problem identified by users, government, etc. </a:t>
            </a:r>
          </a:p>
          <a:p>
            <a:pPr>
              <a:defRPr/>
            </a:pPr>
            <a:r>
              <a:rPr lang="en-US" sz="1200" b="1" dirty="0"/>
              <a:t>The Product can then be:</a:t>
            </a:r>
          </a:p>
          <a:p>
            <a:pPr marL="228600" indent="-228600">
              <a:buFontTx/>
              <a:buAutoNum type="arabicPeriod"/>
              <a:defRPr/>
            </a:pPr>
            <a:r>
              <a:rPr lang="en-US" sz="1200" b="1" dirty="0"/>
              <a:t>Return to the manufacturer or</a:t>
            </a:r>
          </a:p>
          <a:p>
            <a:pPr marL="228600" indent="-228600">
              <a:buFontTx/>
              <a:buAutoNum type="arabicPeriod"/>
              <a:defRPr/>
            </a:pPr>
            <a:r>
              <a:rPr lang="en-US" sz="1200" b="1" dirty="0"/>
              <a:t>Scrapped </a:t>
            </a:r>
          </a:p>
        </p:txBody>
      </p:sp>
      <p:sp>
        <p:nvSpPr>
          <p:cNvPr id="57376" name="Rectangle 41">
            <a:extLst>
              <a:ext uri="{FF2B5EF4-FFF2-40B4-BE49-F238E27FC236}">
                <a16:creationId xmlns:a16="http://schemas.microsoft.com/office/drawing/2014/main" id="{5B7EA171-FD6D-4429-8441-9C312AD4FA67}"/>
              </a:ext>
            </a:extLst>
          </p:cNvPr>
          <p:cNvSpPr>
            <a:spLocks noChangeArrowheads="1"/>
          </p:cNvSpPr>
          <p:nvPr/>
        </p:nvSpPr>
        <p:spPr bwMode="auto">
          <a:xfrm>
            <a:off x="3459163" y="5359400"/>
            <a:ext cx="49609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b="1" dirty="0"/>
              <a:t>This type of FCA is the most serious and it requires for a implanted device to be explanted from a patient because is life threatening to the health of the patient.</a:t>
            </a:r>
          </a:p>
          <a:p>
            <a:r>
              <a:rPr lang="en-US" altLang="en-US" sz="1200" b="1" dirty="0">
                <a:solidFill>
                  <a:srgbClr val="02E0C6"/>
                </a:solidFill>
              </a:rPr>
              <a:t>Ex: Explant of hip prosthesis due to failure detected due to metal to metal interaction.</a:t>
            </a:r>
            <a:endParaRPr lang="en-US" altLang="en-US" sz="1200" b="1" dirty="0"/>
          </a:p>
        </p:txBody>
      </p:sp>
    </p:spTree>
  </p:cSld>
  <p:clrMapOvr>
    <a:masterClrMapping/>
  </p:clrMapOvr>
</p:sld>
</file>

<file path=ppt/theme/theme1.xml><?xml version="1.0" encoding="utf-8"?>
<a:theme xmlns:a="http://schemas.openxmlformats.org/drawingml/2006/main" name="Quality PowerPoint Template_final">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theme>
</file>

<file path=ppt/theme/theme2.xml><?xml version="1.0" encoding="utf-8"?>
<a:theme xmlns:a="http://schemas.openxmlformats.org/drawingml/2006/main" name="Title Divider Lt Std">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prstDash val="soli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theme>
</file>

<file path=ppt/theme/theme3.xml><?xml version="1.0" encoding="utf-8"?>
<a:theme xmlns:a="http://schemas.openxmlformats.org/drawingml/2006/main" name="Design Lt Std">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prstDash val="soli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theme>
</file>

<file path=ppt/theme/theme4.xml><?xml version="1.0" encoding="utf-8"?>
<a:theme xmlns:a="http://schemas.openxmlformats.org/drawingml/2006/main" name="1_Design Lt Std">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prstDash val="soli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themeOverride>
</file>

<file path=ppt/theme/themeOverride2.xml><?xml version="1.0" encoding="utf-8"?>
<a:themeOverride xmlns:a="http://schemas.openxmlformats.org/drawingml/2006/main">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themeOverride>
</file>

<file path=ppt/theme/themeOverride3.xml><?xml version="1.0" encoding="utf-8"?>
<a:themeOverride xmlns:a="http://schemas.openxmlformats.org/drawingml/2006/main">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themeOverride>
</file>

<file path=ppt/theme/themeOverride4.xml><?xml version="1.0" encoding="utf-8"?>
<a:themeOverride xmlns:a="http://schemas.openxmlformats.org/drawingml/2006/main">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themeOverride>
</file>

<file path=ppt/theme/themeOverride5.xml><?xml version="1.0" encoding="utf-8"?>
<a:themeOverride xmlns:a="http://schemas.openxmlformats.org/drawingml/2006/main">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themeOverride>
</file>

<file path=docProps/app.xml><?xml version="1.0" encoding="utf-8"?>
<Properties xmlns="http://schemas.openxmlformats.org/officeDocument/2006/extended-properties" xmlns:vt="http://schemas.openxmlformats.org/officeDocument/2006/docPropsVTypes">
  <Template>Quality PowerPoint Template_final</Template>
  <TotalTime>2824</TotalTime>
  <Words>2724</Words>
  <Application>Microsoft Office PowerPoint</Application>
  <PresentationFormat>Letter Paper (8.5x11 in)</PresentationFormat>
  <Paragraphs>401</Paragraphs>
  <Slides>38</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38</vt:i4>
      </vt:variant>
    </vt:vector>
  </HeadingPairs>
  <TitlesOfParts>
    <vt:vector size="50" baseType="lpstr">
      <vt:lpstr>Wingdings</vt:lpstr>
      <vt:lpstr>Calibri</vt:lpstr>
      <vt:lpstr>Effra Light</vt:lpstr>
      <vt:lpstr>ヒラギノ角ゴ Pro W3</vt:lpstr>
      <vt:lpstr>Effra</vt:lpstr>
      <vt:lpstr>Arial</vt:lpstr>
      <vt:lpstr>Lucida Grande</vt:lpstr>
      <vt:lpstr>Times New Roman</vt:lpstr>
      <vt:lpstr>Quality PowerPoint Template_final</vt:lpstr>
      <vt:lpstr>Title Divider Lt Std</vt:lpstr>
      <vt:lpstr>Design Lt Std</vt:lpstr>
      <vt:lpstr>1_Design Lt Std</vt:lpstr>
      <vt:lpstr>Quality guidelines for Medtronic distributors </vt:lpstr>
      <vt:lpstr>Quality guidelines for distributors</vt:lpstr>
      <vt:lpstr>Product complaints</vt:lpstr>
      <vt:lpstr>Product complaint handling</vt:lpstr>
      <vt:lpstr>Product complaint handling</vt:lpstr>
      <vt:lpstr>Product complaint handling</vt:lpstr>
      <vt:lpstr>Field corrective actions (fcas)</vt:lpstr>
      <vt:lpstr>Field corrective action process</vt:lpstr>
      <vt:lpstr>Field corrective action (FCA) process</vt:lpstr>
      <vt:lpstr>Field corrective action process</vt:lpstr>
      <vt:lpstr>Field corrective action process</vt:lpstr>
      <vt:lpstr>Field corrective action process</vt:lpstr>
      <vt:lpstr>Product handling</vt:lpstr>
      <vt:lpstr>Product handling</vt:lpstr>
      <vt:lpstr>Product handling</vt:lpstr>
      <vt:lpstr>Product handling</vt:lpstr>
      <vt:lpstr>Product handling</vt:lpstr>
      <vt:lpstr>Product handling</vt:lpstr>
      <vt:lpstr>Product handling</vt:lpstr>
      <vt:lpstr>Change control</vt:lpstr>
      <vt:lpstr>CHANGE CONTROL PROCESS</vt:lpstr>
      <vt:lpstr>CHANGE CONTROL PROCESS</vt:lpstr>
      <vt:lpstr>Change control Plan Creation/Approval</vt:lpstr>
      <vt:lpstr>appendix  How to use mPXR to report a product complaint</vt:lpstr>
      <vt:lpstr>What is mpxr?</vt:lpstr>
      <vt:lpstr>WHAT IS mPXR?</vt:lpstr>
      <vt:lpstr>FROM A COMPUTER</vt:lpstr>
      <vt:lpstr>From a Computer</vt:lpstr>
      <vt:lpstr>Additional Training Available</vt:lpstr>
      <vt:lpstr>Mpxr home page</vt:lpstr>
      <vt:lpstr>Mpxr functionality</vt:lpstr>
      <vt:lpstr>Mpxr functionality</vt:lpstr>
      <vt:lpstr>Mpxr functionality</vt:lpstr>
      <vt:lpstr>Mpxr functionality</vt:lpstr>
      <vt:lpstr>Mpxr functionality</vt:lpstr>
      <vt:lpstr>Mpxr functionality</vt:lpstr>
      <vt:lpstr>Mpxr functionality</vt:lpstr>
      <vt:lpstr>PowerPoint Presentation</vt:lpstr>
    </vt:vector>
  </TitlesOfParts>
  <Company>Medtronic,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PRESENTATION TITLE TO BE PLACED HERE</dc:title>
  <dc:creator>Lenz, Charlene</dc:creator>
  <cp:keywords>Medtronic Controlled</cp:keywords>
  <cp:lastModifiedBy>Deden, George</cp:lastModifiedBy>
  <cp:revision>114</cp:revision>
  <cp:lastPrinted>2018-09-11T18:15:38Z</cp:lastPrinted>
  <dcterms:created xsi:type="dcterms:W3CDTF">2015-07-24T18:37:11Z</dcterms:created>
  <dcterms:modified xsi:type="dcterms:W3CDTF">2018-09-11T21:18:26Z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fc9ce9f6-7993-4b3c-b84d-6bcc522ef886</vt:lpwstr>
  </property>
  <property fmtid="{D5CDD505-2E9C-101B-9397-08002B2CF9AE}" pid="3" name="Classification">
    <vt:lpwstr>MedtronicControlled</vt:lpwstr>
  </property>
</Properties>
</file>